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</p:sldIdLst>
  <p:sldSz cy="5143500" cx="9144000"/>
  <p:notesSz cx="6858000" cy="9144000"/>
  <p:embeddedFontLst>
    <p:embeddedFont>
      <p:font typeface="IBM Plex Sans"/>
      <p:regular r:id="rId59"/>
      <p:bold r:id="rId60"/>
      <p:italic r:id="rId61"/>
      <p:boldItalic r:id="rId62"/>
    </p:embeddedFont>
    <p:embeddedFont>
      <p:font typeface="Bebas Neue"/>
      <p:regular r:id="rId63"/>
    </p:embeddedFont>
    <p:embeddedFont>
      <p:font typeface="Exo 2"/>
      <p:regular r:id="rId64"/>
      <p:bold r:id="rId65"/>
      <p:italic r:id="rId66"/>
      <p:boldItalic r:id="rId67"/>
    </p:embeddedFont>
    <p:embeddedFont>
      <p:font typeface="Exo 2 ExtraBold"/>
      <p:bold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IBMPlexSans-boldItalic.fntdata"/><Relationship Id="rId61" Type="http://schemas.openxmlformats.org/officeDocument/2006/relationships/font" Target="fonts/IBMPlexSans-italic.fntdata"/><Relationship Id="rId20" Type="http://schemas.openxmlformats.org/officeDocument/2006/relationships/slide" Target="slides/slide16.xml"/><Relationship Id="rId64" Type="http://schemas.openxmlformats.org/officeDocument/2006/relationships/font" Target="fonts/Exo2-regular.fntdata"/><Relationship Id="rId63" Type="http://schemas.openxmlformats.org/officeDocument/2006/relationships/font" Target="fonts/BebasNeue-regular.fntdata"/><Relationship Id="rId22" Type="http://schemas.openxmlformats.org/officeDocument/2006/relationships/slide" Target="slides/slide18.xml"/><Relationship Id="rId66" Type="http://schemas.openxmlformats.org/officeDocument/2006/relationships/font" Target="fonts/Exo2-italic.fntdata"/><Relationship Id="rId21" Type="http://schemas.openxmlformats.org/officeDocument/2006/relationships/slide" Target="slides/slide17.xml"/><Relationship Id="rId65" Type="http://schemas.openxmlformats.org/officeDocument/2006/relationships/font" Target="fonts/Exo2-bold.fntdata"/><Relationship Id="rId24" Type="http://schemas.openxmlformats.org/officeDocument/2006/relationships/slide" Target="slides/slide20.xml"/><Relationship Id="rId68" Type="http://schemas.openxmlformats.org/officeDocument/2006/relationships/font" Target="fonts/Exo2ExtraBold-bold.fntdata"/><Relationship Id="rId23" Type="http://schemas.openxmlformats.org/officeDocument/2006/relationships/slide" Target="slides/slide19.xml"/><Relationship Id="rId67" Type="http://schemas.openxmlformats.org/officeDocument/2006/relationships/font" Target="fonts/Exo2-boldItalic.fntdata"/><Relationship Id="rId60" Type="http://schemas.openxmlformats.org/officeDocument/2006/relationships/font" Target="fonts/IBMPlexSans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Exo2ExtraBold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font" Target="fonts/IBMPlexSans-regular.fntdata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d1bf8d60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d1bf8d60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g2e813d3af2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" name="Google Shape;1648;g2e813d3af2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2e813d3af2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2e813d3af2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e813d3af2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e813d3af2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g2e813d3af2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Google Shape;1673;g2e813d3af2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g2e813d3af2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" name="Google Shape;1683;g2e813d3af2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2e813d3af23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2e813d3af23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2e813d3af23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2e813d3af23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2e813d3af2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2e813d3af2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2e813d3af2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2e813d3af2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2e813d3af2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2e813d3af2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d1bf8d60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d1bf8d60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g2e813d3af2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" name="Google Shape;1739;g2e813d3af2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2e813d3af23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2e813d3af2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2e813d3af23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2e813d3af23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2e813d3af2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2e813d3af2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2e813d3af23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2e813d3af23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2e813d3af2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2e813d3af2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2e813d3af23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2e813d3af23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g2e813d3af23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7" name="Google Shape;1807;g2e813d3af23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e813d3af23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e813d3af23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g2e813d3af23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" name="Google Shape;1825;g2e813d3af23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138ce718b9f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138ce718b9f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2e813d3af23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2e813d3af23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2e813d3af23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2e813d3af23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g2e813d3af23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" name="Google Shape;1852;g2e813d3af23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g2e813d3af23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" name="Google Shape;1860;g2e813d3af23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g2e813d3af23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Google Shape;1869;g2e813d3af23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2e813d3af23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2e813d3af23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2e813d3af23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2e813d3af23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2e813d3af23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2e813d3af23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2e813d3af23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2e813d3af23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2e813d3af2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2e813d3af2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138ce718b9f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138ce718b9f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2e813d3af23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2e813d3af23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2e813d3af23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2e813d3af23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2e813d3af2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2e813d3af2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e813d3af23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e813d3af23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g2e813d3af23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6" name="Google Shape;1956;g2e813d3af23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2e813d3af23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2e813d3af23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2e813d3af23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2e813d3af23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2e813d3af23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2e813d3af23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e813d3af23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e813d3af23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g2e813d3af23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" name="Google Shape;1998;g2e813d3af23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2e7e97ed169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2e7e97ed169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2e813d3af23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2e813d3af23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" name="Google Shape;2012;g2e813d3af23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3" name="Google Shape;2013;g2e813d3af23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8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2e813d3af23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2e813d3af23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0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g2e813d3af23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" name="Google Shape;2032;g2e813d3af23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6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g2e813d3af23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8" name="Google Shape;2038;g2e813d3af23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2e7e97ed169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2e7e97ed169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2e7e97ed169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g2e7e97ed169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2e7e97ed169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2e7e97ed169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2e813d3af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" name="Google Shape;1640;g2e813d3af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5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8562916" y="171982"/>
            <a:ext cx="687746" cy="644433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-608918">
            <a:off x="-86607" y="4489436"/>
            <a:ext cx="687768" cy="644455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335273" y="97292"/>
            <a:ext cx="886675" cy="538121"/>
            <a:chOff x="2957600" y="592900"/>
            <a:chExt cx="553100" cy="335675"/>
          </a:xfrm>
        </p:grpSpPr>
        <p:sp>
          <p:nvSpPr>
            <p:cNvPr id="12" name="Google Shape;12;p2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-24086" y="4552022"/>
            <a:ext cx="1098788" cy="666886"/>
            <a:chOff x="2957600" y="592900"/>
            <a:chExt cx="553100" cy="335675"/>
          </a:xfrm>
        </p:grpSpPr>
        <p:sp>
          <p:nvSpPr>
            <p:cNvPr id="22" name="Google Shape;22;p2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7523258" y="4005740"/>
            <a:ext cx="1815033" cy="1666534"/>
            <a:chOff x="4115675" y="3374025"/>
            <a:chExt cx="687825" cy="631550"/>
          </a:xfrm>
        </p:grpSpPr>
        <p:sp>
          <p:nvSpPr>
            <p:cNvPr id="32" name="Google Shape;32;p2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-89875" y="134921"/>
            <a:ext cx="1098794" cy="114074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 txBox="1"/>
          <p:nvPr>
            <p:ph type="ctrTitle"/>
          </p:nvPr>
        </p:nvSpPr>
        <p:spPr>
          <a:xfrm>
            <a:off x="1084650" y="2842675"/>
            <a:ext cx="6974700" cy="12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5" name="Google Shape;45;p2"/>
          <p:cNvSpPr txBox="1"/>
          <p:nvPr>
            <p:ph idx="1" type="subTitle"/>
          </p:nvPr>
        </p:nvSpPr>
        <p:spPr>
          <a:xfrm>
            <a:off x="2183250" y="4224825"/>
            <a:ext cx="4777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1"/>
          <p:cNvSpPr/>
          <p:nvPr/>
        </p:nvSpPr>
        <p:spPr>
          <a:xfrm>
            <a:off x="8132425" y="539510"/>
            <a:ext cx="1107584" cy="1149875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11"/>
          <p:cNvGrpSpPr/>
          <p:nvPr/>
        </p:nvGrpSpPr>
        <p:grpSpPr>
          <a:xfrm>
            <a:off x="8112181" y="-100886"/>
            <a:ext cx="1094266" cy="1166136"/>
            <a:chOff x="8131381" y="496339"/>
            <a:chExt cx="1094266" cy="1166136"/>
          </a:xfrm>
        </p:grpSpPr>
        <p:sp>
          <p:nvSpPr>
            <p:cNvPr id="287" name="Google Shape;287;p11"/>
            <p:cNvSpPr/>
            <p:nvPr/>
          </p:nvSpPr>
          <p:spPr>
            <a:xfrm flipH="1" rot="-8922954">
              <a:off x="8520207" y="725985"/>
              <a:ext cx="494055" cy="871576"/>
            </a:xfrm>
            <a:custGeom>
              <a:rect b="b" l="l" r="r" t="t"/>
              <a:pathLst>
                <a:path extrusionOk="0" h="16641" w="9433">
                  <a:moveTo>
                    <a:pt x="668" y="0"/>
                  </a:moveTo>
                  <a:cubicBezTo>
                    <a:pt x="572" y="0"/>
                    <a:pt x="473" y="18"/>
                    <a:pt x="372" y="57"/>
                  </a:cubicBezTo>
                  <a:cubicBezTo>
                    <a:pt x="79" y="218"/>
                    <a:pt x="0" y="625"/>
                    <a:pt x="112" y="941"/>
                  </a:cubicBezTo>
                  <a:cubicBezTo>
                    <a:pt x="365" y="1651"/>
                    <a:pt x="1488" y="2224"/>
                    <a:pt x="2522" y="2950"/>
                  </a:cubicBezTo>
                  <a:cubicBezTo>
                    <a:pt x="2999" y="3580"/>
                    <a:pt x="3449" y="4228"/>
                    <a:pt x="3870" y="4895"/>
                  </a:cubicBezTo>
                  <a:cubicBezTo>
                    <a:pt x="3492" y="4437"/>
                    <a:pt x="2958" y="3903"/>
                    <a:pt x="2455" y="3804"/>
                  </a:cubicBezTo>
                  <a:cubicBezTo>
                    <a:pt x="2414" y="3796"/>
                    <a:pt x="2371" y="3792"/>
                    <a:pt x="2329" y="3792"/>
                  </a:cubicBezTo>
                  <a:cubicBezTo>
                    <a:pt x="2189" y="3792"/>
                    <a:pt x="2049" y="3837"/>
                    <a:pt x="1955" y="3938"/>
                  </a:cubicBezTo>
                  <a:cubicBezTo>
                    <a:pt x="1782" y="4124"/>
                    <a:pt x="1821" y="4439"/>
                    <a:pt x="1977" y="4641"/>
                  </a:cubicBezTo>
                  <a:cubicBezTo>
                    <a:pt x="2338" y="5109"/>
                    <a:pt x="3328" y="5252"/>
                    <a:pt x="4271" y="5551"/>
                  </a:cubicBezTo>
                  <a:cubicBezTo>
                    <a:pt x="4547" y="6014"/>
                    <a:pt x="4809" y="6485"/>
                    <a:pt x="5057" y="6964"/>
                  </a:cubicBezTo>
                  <a:cubicBezTo>
                    <a:pt x="4683" y="6509"/>
                    <a:pt x="4061" y="5866"/>
                    <a:pt x="3493" y="5824"/>
                  </a:cubicBezTo>
                  <a:cubicBezTo>
                    <a:pt x="3478" y="5823"/>
                    <a:pt x="3463" y="5822"/>
                    <a:pt x="3448" y="5822"/>
                  </a:cubicBezTo>
                  <a:cubicBezTo>
                    <a:pt x="3289" y="5822"/>
                    <a:pt x="3126" y="5882"/>
                    <a:pt x="3032" y="6009"/>
                  </a:cubicBezTo>
                  <a:cubicBezTo>
                    <a:pt x="2889" y="6206"/>
                    <a:pt x="2962" y="6501"/>
                    <a:pt x="3133" y="6676"/>
                  </a:cubicBezTo>
                  <a:cubicBezTo>
                    <a:pt x="3527" y="7079"/>
                    <a:pt x="4357" y="7207"/>
                    <a:pt x="5273" y="7390"/>
                  </a:cubicBezTo>
                  <a:cubicBezTo>
                    <a:pt x="5523" y="7891"/>
                    <a:pt x="5757" y="8398"/>
                    <a:pt x="5976" y="8914"/>
                  </a:cubicBezTo>
                  <a:cubicBezTo>
                    <a:pt x="5792" y="8640"/>
                    <a:pt x="5548" y="8298"/>
                    <a:pt x="5309" y="8008"/>
                  </a:cubicBezTo>
                  <a:cubicBezTo>
                    <a:pt x="5021" y="7661"/>
                    <a:pt x="4746" y="7555"/>
                    <a:pt x="4520" y="7555"/>
                  </a:cubicBezTo>
                  <a:cubicBezTo>
                    <a:pt x="4262" y="7555"/>
                    <a:pt x="4070" y="7694"/>
                    <a:pt x="4000" y="7770"/>
                  </a:cubicBezTo>
                  <a:cubicBezTo>
                    <a:pt x="3781" y="8011"/>
                    <a:pt x="3786" y="8534"/>
                    <a:pt x="4530" y="8925"/>
                  </a:cubicBezTo>
                  <a:cubicBezTo>
                    <a:pt x="5231" y="9295"/>
                    <a:pt x="5908" y="9370"/>
                    <a:pt x="6174" y="9389"/>
                  </a:cubicBezTo>
                  <a:cubicBezTo>
                    <a:pt x="6422" y="10003"/>
                    <a:pt x="6650" y="10624"/>
                    <a:pt x="6855" y="11252"/>
                  </a:cubicBezTo>
                  <a:cubicBezTo>
                    <a:pt x="6661" y="10962"/>
                    <a:pt x="6388" y="10575"/>
                    <a:pt x="6121" y="10252"/>
                  </a:cubicBezTo>
                  <a:cubicBezTo>
                    <a:pt x="5825" y="9895"/>
                    <a:pt x="5542" y="9786"/>
                    <a:pt x="5310" y="9786"/>
                  </a:cubicBezTo>
                  <a:cubicBezTo>
                    <a:pt x="5045" y="9786"/>
                    <a:pt x="4847" y="9929"/>
                    <a:pt x="4776" y="10008"/>
                  </a:cubicBezTo>
                  <a:cubicBezTo>
                    <a:pt x="4549" y="10255"/>
                    <a:pt x="4555" y="10792"/>
                    <a:pt x="5320" y="11196"/>
                  </a:cubicBezTo>
                  <a:cubicBezTo>
                    <a:pt x="6022" y="11566"/>
                    <a:pt x="6699" y="11650"/>
                    <a:pt x="6988" y="11671"/>
                  </a:cubicBezTo>
                  <a:cubicBezTo>
                    <a:pt x="7193" y="12333"/>
                    <a:pt x="7374" y="12999"/>
                    <a:pt x="7529" y="13673"/>
                  </a:cubicBezTo>
                  <a:cubicBezTo>
                    <a:pt x="7371" y="13341"/>
                    <a:pt x="7154" y="12913"/>
                    <a:pt x="6934" y="12549"/>
                  </a:cubicBezTo>
                  <a:cubicBezTo>
                    <a:pt x="6634" y="12053"/>
                    <a:pt x="6298" y="11916"/>
                    <a:pt x="6027" y="11916"/>
                  </a:cubicBezTo>
                  <a:cubicBezTo>
                    <a:pt x="5799" y="11916"/>
                    <a:pt x="5617" y="12012"/>
                    <a:pt x="5541" y="12074"/>
                  </a:cubicBezTo>
                  <a:cubicBezTo>
                    <a:pt x="5260" y="12302"/>
                    <a:pt x="5180" y="12873"/>
                    <a:pt x="5931" y="13424"/>
                  </a:cubicBezTo>
                  <a:cubicBezTo>
                    <a:pt x="6629" y="13937"/>
                    <a:pt x="7350" y="14133"/>
                    <a:pt x="7645" y="14199"/>
                  </a:cubicBezTo>
                  <a:cubicBezTo>
                    <a:pt x="7814" y="14994"/>
                    <a:pt x="7946" y="15794"/>
                    <a:pt x="8045" y="16600"/>
                  </a:cubicBezTo>
                  <a:cubicBezTo>
                    <a:pt x="8096" y="16609"/>
                    <a:pt x="8148" y="16622"/>
                    <a:pt x="8198" y="16640"/>
                  </a:cubicBezTo>
                  <a:lnTo>
                    <a:pt x="8201" y="16641"/>
                  </a:lnTo>
                  <a:cubicBezTo>
                    <a:pt x="8140" y="16123"/>
                    <a:pt x="8063" y="15607"/>
                    <a:pt x="7973" y="15092"/>
                  </a:cubicBezTo>
                  <a:cubicBezTo>
                    <a:pt x="7916" y="14774"/>
                    <a:pt x="7855" y="14455"/>
                    <a:pt x="7787" y="14137"/>
                  </a:cubicBezTo>
                  <a:cubicBezTo>
                    <a:pt x="8157" y="13778"/>
                    <a:pt x="9433" y="12449"/>
                    <a:pt x="9270" y="11359"/>
                  </a:cubicBezTo>
                  <a:cubicBezTo>
                    <a:pt x="9234" y="11110"/>
                    <a:pt x="9092" y="10865"/>
                    <a:pt x="8863" y="10762"/>
                  </a:cubicBezTo>
                  <a:cubicBezTo>
                    <a:pt x="8788" y="10729"/>
                    <a:pt x="8708" y="10713"/>
                    <a:pt x="8628" y="10713"/>
                  </a:cubicBezTo>
                  <a:cubicBezTo>
                    <a:pt x="8366" y="10713"/>
                    <a:pt x="8100" y="10879"/>
                    <a:pt x="7951" y="11106"/>
                  </a:cubicBezTo>
                  <a:cubicBezTo>
                    <a:pt x="7648" y="11570"/>
                    <a:pt x="7629" y="12763"/>
                    <a:pt x="7652" y="13533"/>
                  </a:cubicBezTo>
                  <a:cubicBezTo>
                    <a:pt x="7495" y="12863"/>
                    <a:pt x="7313" y="12198"/>
                    <a:pt x="7107" y="11539"/>
                  </a:cubicBezTo>
                  <a:cubicBezTo>
                    <a:pt x="7372" y="11213"/>
                    <a:pt x="8296" y="9991"/>
                    <a:pt x="8056" y="9110"/>
                  </a:cubicBezTo>
                  <a:cubicBezTo>
                    <a:pt x="8001" y="8910"/>
                    <a:pt x="7861" y="8721"/>
                    <a:pt x="7664" y="8660"/>
                  </a:cubicBezTo>
                  <a:cubicBezTo>
                    <a:pt x="7618" y="8646"/>
                    <a:pt x="7571" y="8639"/>
                    <a:pt x="7525" y="8639"/>
                  </a:cubicBezTo>
                  <a:cubicBezTo>
                    <a:pt x="7289" y="8639"/>
                    <a:pt x="7057" y="8812"/>
                    <a:pt x="6949" y="9031"/>
                  </a:cubicBezTo>
                  <a:cubicBezTo>
                    <a:pt x="6751" y="9430"/>
                    <a:pt x="6841" y="10369"/>
                    <a:pt x="6932" y="11001"/>
                  </a:cubicBezTo>
                  <a:cubicBezTo>
                    <a:pt x="6839" y="10720"/>
                    <a:pt x="6740" y="10443"/>
                    <a:pt x="6639" y="10166"/>
                  </a:cubicBezTo>
                  <a:cubicBezTo>
                    <a:pt x="6521" y="9848"/>
                    <a:pt x="6398" y="9534"/>
                    <a:pt x="6269" y="9220"/>
                  </a:cubicBezTo>
                  <a:cubicBezTo>
                    <a:pt x="6514" y="8841"/>
                    <a:pt x="7336" y="7475"/>
                    <a:pt x="7103" y="6617"/>
                  </a:cubicBezTo>
                  <a:cubicBezTo>
                    <a:pt x="7050" y="6420"/>
                    <a:pt x="6913" y="6236"/>
                    <a:pt x="6719" y="6176"/>
                  </a:cubicBezTo>
                  <a:cubicBezTo>
                    <a:pt x="6673" y="6162"/>
                    <a:pt x="6628" y="6155"/>
                    <a:pt x="6582" y="6155"/>
                  </a:cubicBezTo>
                  <a:cubicBezTo>
                    <a:pt x="6351" y="6155"/>
                    <a:pt x="6125" y="6325"/>
                    <a:pt x="6020" y="6539"/>
                  </a:cubicBezTo>
                  <a:cubicBezTo>
                    <a:pt x="5767" y="7047"/>
                    <a:pt x="5868" y="7836"/>
                    <a:pt x="6068" y="8742"/>
                  </a:cubicBezTo>
                  <a:cubicBezTo>
                    <a:pt x="5790" y="8098"/>
                    <a:pt x="5490" y="7467"/>
                    <a:pt x="5166" y="6848"/>
                  </a:cubicBezTo>
                  <a:cubicBezTo>
                    <a:pt x="5265" y="6703"/>
                    <a:pt x="5495" y="6312"/>
                    <a:pt x="5872" y="5380"/>
                  </a:cubicBezTo>
                  <a:cubicBezTo>
                    <a:pt x="6236" y="4475"/>
                    <a:pt x="5639" y="4145"/>
                    <a:pt x="5447" y="4096"/>
                  </a:cubicBezTo>
                  <a:cubicBezTo>
                    <a:pt x="5410" y="4087"/>
                    <a:pt x="5370" y="4082"/>
                    <a:pt x="5330" y="4082"/>
                  </a:cubicBezTo>
                  <a:cubicBezTo>
                    <a:pt x="5023" y="4082"/>
                    <a:pt x="4661" y="4367"/>
                    <a:pt x="4672" y="5121"/>
                  </a:cubicBezTo>
                  <a:cubicBezTo>
                    <a:pt x="4679" y="5507"/>
                    <a:pt x="4739" y="5890"/>
                    <a:pt x="4851" y="6260"/>
                  </a:cubicBezTo>
                  <a:cubicBezTo>
                    <a:pt x="4720" y="6022"/>
                    <a:pt x="4585" y="5787"/>
                    <a:pt x="4447" y="5553"/>
                  </a:cubicBezTo>
                  <a:cubicBezTo>
                    <a:pt x="4377" y="5434"/>
                    <a:pt x="4306" y="5315"/>
                    <a:pt x="4233" y="5197"/>
                  </a:cubicBezTo>
                  <a:cubicBezTo>
                    <a:pt x="4344" y="4753"/>
                    <a:pt x="4697" y="3163"/>
                    <a:pt x="4240" y="2407"/>
                  </a:cubicBezTo>
                  <a:cubicBezTo>
                    <a:pt x="4137" y="2234"/>
                    <a:pt x="3957" y="2095"/>
                    <a:pt x="3756" y="2091"/>
                  </a:cubicBezTo>
                  <a:cubicBezTo>
                    <a:pt x="3753" y="2091"/>
                    <a:pt x="3749" y="2091"/>
                    <a:pt x="3746" y="2091"/>
                  </a:cubicBezTo>
                  <a:cubicBezTo>
                    <a:pt x="3467" y="2091"/>
                    <a:pt x="3241" y="2352"/>
                    <a:pt x="3191" y="2628"/>
                  </a:cubicBezTo>
                  <a:cubicBezTo>
                    <a:pt x="3097" y="3142"/>
                    <a:pt x="3473" y="3835"/>
                    <a:pt x="3862" y="4603"/>
                  </a:cubicBezTo>
                  <a:cubicBezTo>
                    <a:pt x="3485" y="4020"/>
                    <a:pt x="3087" y="3451"/>
                    <a:pt x="2671" y="2901"/>
                  </a:cubicBezTo>
                  <a:cubicBezTo>
                    <a:pt x="2469" y="2217"/>
                    <a:pt x="1732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11"/>
            <p:cNvGrpSpPr/>
            <p:nvPr/>
          </p:nvGrpSpPr>
          <p:grpSpPr>
            <a:xfrm flipH="1" rot="-9263602">
              <a:off x="8242149" y="650021"/>
              <a:ext cx="872729" cy="710960"/>
              <a:chOff x="3472900" y="1023500"/>
              <a:chExt cx="462350" cy="376675"/>
            </a:xfrm>
          </p:grpSpPr>
          <p:sp>
            <p:nvSpPr>
              <p:cNvPr id="289" name="Google Shape;289;p11"/>
              <p:cNvSpPr/>
              <p:nvPr/>
            </p:nvSpPr>
            <p:spPr>
              <a:xfrm>
                <a:off x="3472900" y="1023500"/>
                <a:ext cx="462350" cy="376675"/>
              </a:xfrm>
              <a:custGeom>
                <a:rect b="b" l="l" r="r" t="t"/>
                <a:pathLst>
                  <a:path extrusionOk="0" h="15067" w="18494">
                    <a:moveTo>
                      <a:pt x="1599" y="0"/>
                    </a:moveTo>
                    <a:cubicBezTo>
                      <a:pt x="1383" y="0"/>
                      <a:pt x="1201" y="51"/>
                      <a:pt x="1062" y="157"/>
                    </a:cubicBezTo>
                    <a:cubicBezTo>
                      <a:pt x="1" y="958"/>
                      <a:pt x="1883" y="4000"/>
                      <a:pt x="4652" y="4862"/>
                    </a:cubicBezTo>
                    <a:cubicBezTo>
                      <a:pt x="4448" y="4804"/>
                      <a:pt x="4236" y="4776"/>
                      <a:pt x="4030" y="4776"/>
                    </a:cubicBezTo>
                    <a:cubicBezTo>
                      <a:pt x="3409" y="4776"/>
                      <a:pt x="2843" y="5035"/>
                      <a:pt x="2727" y="5531"/>
                    </a:cubicBezTo>
                    <a:cubicBezTo>
                      <a:pt x="2566" y="6220"/>
                      <a:pt x="3430" y="6995"/>
                      <a:pt x="4892" y="6995"/>
                    </a:cubicBezTo>
                    <a:cubicBezTo>
                      <a:pt x="4904" y="6995"/>
                      <a:pt x="4915" y="6995"/>
                      <a:pt x="4927" y="6995"/>
                    </a:cubicBezTo>
                    <a:lnTo>
                      <a:pt x="4927" y="6995"/>
                    </a:lnTo>
                    <a:cubicBezTo>
                      <a:pt x="4507" y="7182"/>
                      <a:pt x="4169" y="7769"/>
                      <a:pt x="4632" y="8415"/>
                    </a:cubicBezTo>
                    <a:cubicBezTo>
                      <a:pt x="5434" y="9537"/>
                      <a:pt x="7906" y="9904"/>
                      <a:pt x="9555" y="10021"/>
                    </a:cubicBezTo>
                    <a:cubicBezTo>
                      <a:pt x="8905" y="10036"/>
                      <a:pt x="8301" y="10243"/>
                      <a:pt x="8231" y="10841"/>
                    </a:cubicBezTo>
                    <a:cubicBezTo>
                      <a:pt x="8074" y="12204"/>
                      <a:pt x="11066" y="12498"/>
                      <a:pt x="13060" y="12527"/>
                    </a:cubicBezTo>
                    <a:cubicBezTo>
                      <a:pt x="12702" y="12606"/>
                      <a:pt x="12389" y="12803"/>
                      <a:pt x="12339" y="13252"/>
                    </a:cubicBezTo>
                    <a:cubicBezTo>
                      <a:pt x="12160" y="14826"/>
                      <a:pt x="16474" y="14961"/>
                      <a:pt x="17836" y="15067"/>
                    </a:cubicBezTo>
                    <a:cubicBezTo>
                      <a:pt x="18494" y="10703"/>
                      <a:pt x="16498" y="7099"/>
                      <a:pt x="15079" y="7099"/>
                    </a:cubicBezTo>
                    <a:cubicBezTo>
                      <a:pt x="14872" y="7099"/>
                      <a:pt x="14678" y="7176"/>
                      <a:pt x="14505" y="7338"/>
                    </a:cubicBezTo>
                    <a:cubicBezTo>
                      <a:pt x="14353" y="7481"/>
                      <a:pt x="14274" y="7757"/>
                      <a:pt x="14289" y="8008"/>
                    </a:cubicBezTo>
                    <a:cubicBezTo>
                      <a:pt x="13696" y="6893"/>
                      <a:pt x="12676" y="5113"/>
                      <a:pt x="11715" y="4736"/>
                    </a:cubicBezTo>
                    <a:cubicBezTo>
                      <a:pt x="11543" y="4668"/>
                      <a:pt x="11384" y="4639"/>
                      <a:pt x="11241" y="4639"/>
                    </a:cubicBezTo>
                    <a:cubicBezTo>
                      <a:pt x="10614" y="4639"/>
                      <a:pt x="10277" y="5205"/>
                      <a:pt x="10287" y="5624"/>
                    </a:cubicBezTo>
                    <a:cubicBezTo>
                      <a:pt x="9512" y="3952"/>
                      <a:pt x="8122" y="2530"/>
                      <a:pt x="7311" y="2255"/>
                    </a:cubicBezTo>
                    <a:cubicBezTo>
                      <a:pt x="7156" y="2202"/>
                      <a:pt x="7009" y="2179"/>
                      <a:pt x="6874" y="2179"/>
                    </a:cubicBezTo>
                    <a:cubicBezTo>
                      <a:pt x="6196" y="2179"/>
                      <a:pt x="5796" y="2767"/>
                      <a:pt x="6019" y="3214"/>
                    </a:cubicBezTo>
                    <a:cubicBezTo>
                      <a:pt x="4454" y="1184"/>
                      <a:pt x="2637" y="0"/>
                      <a:pt x="1599" y="0"/>
                    </a:cubicBezTo>
                    <a:close/>
                  </a:path>
                </a:pathLst>
              </a:custGeom>
              <a:solidFill>
                <a:srgbClr val="6B4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1"/>
              <p:cNvSpPr/>
              <p:nvPr/>
            </p:nvSpPr>
            <p:spPr>
              <a:xfrm>
                <a:off x="3520750" y="1055625"/>
                <a:ext cx="385950" cy="314875"/>
              </a:xfrm>
              <a:custGeom>
                <a:rect b="b" l="l" r="r" t="t"/>
                <a:pathLst>
                  <a:path extrusionOk="0" h="12595" w="15438">
                    <a:moveTo>
                      <a:pt x="94" y="1"/>
                    </a:moveTo>
                    <a:cubicBezTo>
                      <a:pt x="72" y="1"/>
                      <a:pt x="50" y="9"/>
                      <a:pt x="34" y="26"/>
                    </a:cubicBezTo>
                    <a:cubicBezTo>
                      <a:pt x="1" y="60"/>
                      <a:pt x="3" y="115"/>
                      <a:pt x="38" y="147"/>
                    </a:cubicBezTo>
                    <a:cubicBezTo>
                      <a:pt x="2999" y="3024"/>
                      <a:pt x="5522" y="4658"/>
                      <a:pt x="7749" y="6099"/>
                    </a:cubicBezTo>
                    <a:cubicBezTo>
                      <a:pt x="10455" y="7852"/>
                      <a:pt x="12792" y="9365"/>
                      <a:pt x="15262" y="12562"/>
                    </a:cubicBezTo>
                    <a:cubicBezTo>
                      <a:pt x="15277" y="12583"/>
                      <a:pt x="15302" y="12594"/>
                      <a:pt x="15328" y="12594"/>
                    </a:cubicBezTo>
                    <a:cubicBezTo>
                      <a:pt x="15398" y="12594"/>
                      <a:pt x="15438" y="12515"/>
                      <a:pt x="15395" y="12459"/>
                    </a:cubicBezTo>
                    <a:cubicBezTo>
                      <a:pt x="12908" y="9238"/>
                      <a:pt x="10559" y="7718"/>
                      <a:pt x="7840" y="5958"/>
                    </a:cubicBezTo>
                    <a:cubicBezTo>
                      <a:pt x="5621" y="4520"/>
                      <a:pt x="3104" y="2892"/>
                      <a:pt x="155" y="27"/>
                    </a:cubicBezTo>
                    <a:cubicBezTo>
                      <a:pt x="138" y="9"/>
                      <a:pt x="116" y="1"/>
                      <a:pt x="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1"/>
              <p:cNvSpPr/>
              <p:nvPr/>
            </p:nvSpPr>
            <p:spPr>
              <a:xfrm>
                <a:off x="3648825" y="1100025"/>
                <a:ext cx="44200" cy="61450"/>
              </a:xfrm>
              <a:custGeom>
                <a:rect b="b" l="l" r="r" t="t"/>
                <a:pathLst>
                  <a:path extrusionOk="0" h="2458" w="1768">
                    <a:moveTo>
                      <a:pt x="115" y="0"/>
                    </a:moveTo>
                    <a:cubicBezTo>
                      <a:pt x="57" y="0"/>
                      <a:pt x="1" y="65"/>
                      <a:pt x="42" y="131"/>
                    </a:cubicBezTo>
                    <a:lnTo>
                      <a:pt x="1602" y="2421"/>
                    </a:lnTo>
                    <a:cubicBezTo>
                      <a:pt x="1618" y="2444"/>
                      <a:pt x="1645" y="2458"/>
                      <a:pt x="1672" y="2458"/>
                    </a:cubicBezTo>
                    <a:cubicBezTo>
                      <a:pt x="1689" y="2458"/>
                      <a:pt x="1706" y="2452"/>
                      <a:pt x="1719" y="2443"/>
                    </a:cubicBezTo>
                    <a:cubicBezTo>
                      <a:pt x="1757" y="2417"/>
                      <a:pt x="1768" y="2364"/>
                      <a:pt x="1742" y="2326"/>
                    </a:cubicBezTo>
                    <a:lnTo>
                      <a:pt x="182" y="36"/>
                    </a:lnTo>
                    <a:cubicBezTo>
                      <a:pt x="163" y="11"/>
                      <a:pt x="139" y="0"/>
                      <a:pt x="1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1"/>
              <p:cNvSpPr/>
              <p:nvPr/>
            </p:nvSpPr>
            <p:spPr>
              <a:xfrm>
                <a:off x="3755675" y="1165650"/>
                <a:ext cx="40250" cy="60600"/>
              </a:xfrm>
              <a:custGeom>
                <a:rect b="b" l="l" r="r" t="t"/>
                <a:pathLst>
                  <a:path extrusionOk="0" h="2424" w="1610">
                    <a:moveTo>
                      <a:pt x="95" y="1"/>
                    </a:moveTo>
                    <a:cubicBezTo>
                      <a:pt x="78" y="1"/>
                      <a:pt x="61" y="6"/>
                      <a:pt x="45" y="17"/>
                    </a:cubicBezTo>
                    <a:cubicBezTo>
                      <a:pt x="8" y="45"/>
                      <a:pt x="1" y="97"/>
                      <a:pt x="28" y="135"/>
                    </a:cubicBezTo>
                    <a:cubicBezTo>
                      <a:pt x="553" y="846"/>
                      <a:pt x="1021" y="1595"/>
                      <a:pt x="1430" y="2378"/>
                    </a:cubicBezTo>
                    <a:cubicBezTo>
                      <a:pt x="1445" y="2406"/>
                      <a:pt x="1474" y="2423"/>
                      <a:pt x="1505" y="2423"/>
                    </a:cubicBezTo>
                    <a:lnTo>
                      <a:pt x="1505" y="2422"/>
                    </a:lnTo>
                    <a:cubicBezTo>
                      <a:pt x="1568" y="2422"/>
                      <a:pt x="1609" y="2355"/>
                      <a:pt x="1579" y="2299"/>
                    </a:cubicBezTo>
                    <a:cubicBezTo>
                      <a:pt x="1166" y="1509"/>
                      <a:pt x="693" y="753"/>
                      <a:pt x="163" y="35"/>
                    </a:cubicBezTo>
                    <a:cubicBezTo>
                      <a:pt x="147" y="12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1"/>
              <p:cNvSpPr/>
              <p:nvPr/>
            </p:nvSpPr>
            <p:spPr>
              <a:xfrm>
                <a:off x="3857000" y="1234150"/>
                <a:ext cx="23275" cy="81800"/>
              </a:xfrm>
              <a:custGeom>
                <a:rect b="b" l="l" r="r" t="t"/>
                <a:pathLst>
                  <a:path extrusionOk="0" h="3272" w="931">
                    <a:moveTo>
                      <a:pt x="96" y="1"/>
                    </a:moveTo>
                    <a:cubicBezTo>
                      <a:pt x="83" y="1"/>
                      <a:pt x="70" y="3"/>
                      <a:pt x="58" y="10"/>
                    </a:cubicBezTo>
                    <a:cubicBezTo>
                      <a:pt x="17" y="31"/>
                      <a:pt x="0" y="82"/>
                      <a:pt x="22" y="123"/>
                    </a:cubicBezTo>
                    <a:cubicBezTo>
                      <a:pt x="503" y="1073"/>
                      <a:pt x="757" y="2122"/>
                      <a:pt x="762" y="3187"/>
                    </a:cubicBezTo>
                    <a:cubicBezTo>
                      <a:pt x="762" y="3233"/>
                      <a:pt x="799" y="3271"/>
                      <a:pt x="846" y="3271"/>
                    </a:cubicBezTo>
                    <a:cubicBezTo>
                      <a:pt x="893" y="3271"/>
                      <a:pt x="931" y="3233"/>
                      <a:pt x="931" y="3186"/>
                    </a:cubicBezTo>
                    <a:cubicBezTo>
                      <a:pt x="926" y="2095"/>
                      <a:pt x="666" y="1020"/>
                      <a:pt x="171" y="47"/>
                    </a:cubicBezTo>
                    <a:cubicBezTo>
                      <a:pt x="156" y="17"/>
                      <a:pt x="127" y="1"/>
                      <a:pt x="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1"/>
              <p:cNvSpPr/>
              <p:nvPr/>
            </p:nvSpPr>
            <p:spPr>
              <a:xfrm>
                <a:off x="3571300" y="1166475"/>
                <a:ext cx="70375" cy="12375"/>
              </a:xfrm>
              <a:custGeom>
                <a:rect b="b" l="l" r="r" t="t"/>
                <a:pathLst>
                  <a:path extrusionOk="0" h="495" w="2815">
                    <a:moveTo>
                      <a:pt x="89" y="1"/>
                    </a:moveTo>
                    <a:cubicBezTo>
                      <a:pt x="47" y="1"/>
                      <a:pt x="10" y="32"/>
                      <a:pt x="6" y="75"/>
                    </a:cubicBezTo>
                    <a:cubicBezTo>
                      <a:pt x="0" y="120"/>
                      <a:pt x="33" y="163"/>
                      <a:pt x="79" y="168"/>
                    </a:cubicBezTo>
                    <a:lnTo>
                      <a:pt x="2713" y="493"/>
                    </a:lnTo>
                    <a:lnTo>
                      <a:pt x="2723" y="493"/>
                    </a:lnTo>
                    <a:lnTo>
                      <a:pt x="2723" y="494"/>
                    </a:lnTo>
                    <a:cubicBezTo>
                      <a:pt x="2725" y="494"/>
                      <a:pt x="2727" y="494"/>
                      <a:pt x="2729" y="494"/>
                    </a:cubicBezTo>
                    <a:cubicBezTo>
                      <a:pt x="2773" y="494"/>
                      <a:pt x="2810" y="460"/>
                      <a:pt x="2812" y="415"/>
                    </a:cubicBezTo>
                    <a:cubicBezTo>
                      <a:pt x="2815" y="369"/>
                      <a:pt x="2780" y="328"/>
                      <a:pt x="2733" y="326"/>
                    </a:cubicBezTo>
                    <a:lnTo>
                      <a:pt x="100" y="1"/>
                    </a:lnTo>
                    <a:cubicBezTo>
                      <a:pt x="96" y="1"/>
                      <a:pt x="92" y="1"/>
                      <a:pt x="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1"/>
              <p:cNvSpPr/>
              <p:nvPr/>
            </p:nvSpPr>
            <p:spPr>
              <a:xfrm>
                <a:off x="3619050" y="1219275"/>
                <a:ext cx="92925" cy="16850"/>
              </a:xfrm>
              <a:custGeom>
                <a:rect b="b" l="l" r="r" t="t"/>
                <a:pathLst>
                  <a:path extrusionOk="0" h="674" w="3717">
                    <a:moveTo>
                      <a:pt x="91" y="1"/>
                    </a:moveTo>
                    <a:cubicBezTo>
                      <a:pt x="48" y="1"/>
                      <a:pt x="12" y="31"/>
                      <a:pt x="7" y="73"/>
                    </a:cubicBezTo>
                    <a:cubicBezTo>
                      <a:pt x="0" y="118"/>
                      <a:pt x="30" y="160"/>
                      <a:pt x="75" y="168"/>
                    </a:cubicBezTo>
                    <a:lnTo>
                      <a:pt x="3617" y="673"/>
                    </a:lnTo>
                    <a:cubicBezTo>
                      <a:pt x="3620" y="673"/>
                      <a:pt x="3624" y="674"/>
                      <a:pt x="3628" y="674"/>
                    </a:cubicBezTo>
                    <a:cubicBezTo>
                      <a:pt x="3673" y="674"/>
                      <a:pt x="3710" y="640"/>
                      <a:pt x="3713" y="595"/>
                    </a:cubicBezTo>
                    <a:cubicBezTo>
                      <a:pt x="3716" y="551"/>
                      <a:pt x="3684" y="512"/>
                      <a:pt x="3641" y="506"/>
                    </a:cubicBezTo>
                    <a:lnTo>
                      <a:pt x="99" y="1"/>
                    </a:lnTo>
                    <a:cubicBezTo>
                      <a:pt x="96" y="1"/>
                      <a:pt x="93" y="1"/>
                      <a:pt x="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1"/>
              <p:cNvSpPr/>
              <p:nvPr/>
            </p:nvSpPr>
            <p:spPr>
              <a:xfrm>
                <a:off x="3712650" y="1291025"/>
                <a:ext cx="73400" cy="9900"/>
              </a:xfrm>
              <a:custGeom>
                <a:rect b="b" l="l" r="r" t="t"/>
                <a:pathLst>
                  <a:path extrusionOk="0" h="396" w="2936">
                    <a:moveTo>
                      <a:pt x="2847" y="0"/>
                    </a:moveTo>
                    <a:cubicBezTo>
                      <a:pt x="2843" y="0"/>
                      <a:pt x="2839" y="1"/>
                      <a:pt x="2835" y="1"/>
                    </a:cubicBezTo>
                    <a:cubicBezTo>
                      <a:pt x="1925" y="111"/>
                      <a:pt x="999" y="188"/>
                      <a:pt x="84" y="227"/>
                    </a:cubicBezTo>
                    <a:cubicBezTo>
                      <a:pt x="38" y="228"/>
                      <a:pt x="0" y="266"/>
                      <a:pt x="1" y="313"/>
                    </a:cubicBezTo>
                    <a:cubicBezTo>
                      <a:pt x="2" y="359"/>
                      <a:pt x="40" y="396"/>
                      <a:pt x="85" y="396"/>
                    </a:cubicBezTo>
                    <a:cubicBezTo>
                      <a:pt x="86" y="396"/>
                      <a:pt x="87" y="396"/>
                      <a:pt x="87" y="396"/>
                    </a:cubicBezTo>
                    <a:lnTo>
                      <a:pt x="91" y="396"/>
                    </a:lnTo>
                    <a:cubicBezTo>
                      <a:pt x="1011" y="355"/>
                      <a:pt x="1940" y="279"/>
                      <a:pt x="2854" y="168"/>
                    </a:cubicBezTo>
                    <a:cubicBezTo>
                      <a:pt x="2902" y="164"/>
                      <a:pt x="2936" y="122"/>
                      <a:pt x="2931" y="75"/>
                    </a:cubicBezTo>
                    <a:cubicBezTo>
                      <a:pt x="2925" y="32"/>
                      <a:pt x="2889" y="0"/>
                      <a:pt x="28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3812875" y="1353475"/>
                <a:ext cx="57000" cy="9825"/>
              </a:xfrm>
              <a:custGeom>
                <a:rect b="b" l="l" r="r" t="t"/>
                <a:pathLst>
                  <a:path extrusionOk="0" h="393" w="2280">
                    <a:moveTo>
                      <a:pt x="2199" y="0"/>
                    </a:moveTo>
                    <a:cubicBezTo>
                      <a:pt x="1494" y="5"/>
                      <a:pt x="790" y="81"/>
                      <a:pt x="100" y="226"/>
                    </a:cubicBezTo>
                    <a:cubicBezTo>
                      <a:pt x="0" y="247"/>
                      <a:pt x="15" y="391"/>
                      <a:pt x="116" y="392"/>
                    </a:cubicBezTo>
                    <a:cubicBezTo>
                      <a:pt x="123" y="392"/>
                      <a:pt x="128" y="391"/>
                      <a:pt x="134" y="390"/>
                    </a:cubicBezTo>
                    <a:cubicBezTo>
                      <a:pt x="814" y="250"/>
                      <a:pt x="1506" y="175"/>
                      <a:pt x="2201" y="169"/>
                    </a:cubicBezTo>
                    <a:cubicBezTo>
                      <a:pt x="2246" y="166"/>
                      <a:pt x="2280" y="129"/>
                      <a:pt x="2280" y="84"/>
                    </a:cubicBezTo>
                    <a:cubicBezTo>
                      <a:pt x="2280" y="40"/>
                      <a:pt x="2245" y="2"/>
                      <a:pt x="21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8" name="Google Shape;298;p11"/>
          <p:cNvSpPr/>
          <p:nvPr/>
        </p:nvSpPr>
        <p:spPr>
          <a:xfrm flipH="1" rot="3554754">
            <a:off x="3736473" y="4573183"/>
            <a:ext cx="828474" cy="436383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1"/>
          <p:cNvSpPr/>
          <p:nvPr/>
        </p:nvSpPr>
        <p:spPr>
          <a:xfrm flipH="1" rot="4864632">
            <a:off x="4144924" y="4301311"/>
            <a:ext cx="897611" cy="841075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2589250" y="1006950"/>
            <a:ext cx="3965500" cy="2344217"/>
          </a:xfrm>
          <a:custGeom>
            <a:rect b="b" l="l" r="r" t="t"/>
            <a:pathLst>
              <a:path extrusionOk="0" h="35147" w="59455">
                <a:moveTo>
                  <a:pt x="24993" y="0"/>
                </a:moveTo>
                <a:cubicBezTo>
                  <a:pt x="23484" y="0"/>
                  <a:pt x="21972" y="140"/>
                  <a:pt x="20469" y="434"/>
                </a:cubicBezTo>
                <a:cubicBezTo>
                  <a:pt x="8988" y="2685"/>
                  <a:pt x="1978" y="15409"/>
                  <a:pt x="972" y="22332"/>
                </a:cubicBezTo>
                <a:cubicBezTo>
                  <a:pt x="1" y="29012"/>
                  <a:pt x="3001" y="34106"/>
                  <a:pt x="10655" y="34106"/>
                </a:cubicBezTo>
                <a:cubicBezTo>
                  <a:pt x="15635" y="34106"/>
                  <a:pt x="20363" y="33153"/>
                  <a:pt x="26759" y="33153"/>
                </a:cubicBezTo>
                <a:cubicBezTo>
                  <a:pt x="30799" y="33153"/>
                  <a:pt x="35503" y="33533"/>
                  <a:pt x="41356" y="34774"/>
                </a:cubicBezTo>
                <a:cubicBezTo>
                  <a:pt x="42545" y="35026"/>
                  <a:pt x="43682" y="35146"/>
                  <a:pt x="44757" y="35146"/>
                </a:cubicBezTo>
                <a:cubicBezTo>
                  <a:pt x="54838" y="35146"/>
                  <a:pt x="59454" y="24570"/>
                  <a:pt x="49881" y="12882"/>
                </a:cubicBezTo>
                <a:cubicBezTo>
                  <a:pt x="43903" y="5582"/>
                  <a:pt x="34526" y="0"/>
                  <a:pt x="249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"/>
          <p:cNvSpPr txBox="1"/>
          <p:nvPr>
            <p:ph hasCustomPrompt="1" type="title"/>
          </p:nvPr>
        </p:nvSpPr>
        <p:spPr>
          <a:xfrm>
            <a:off x="1284000" y="2047350"/>
            <a:ext cx="65760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02" name="Google Shape;302;p11"/>
          <p:cNvSpPr txBox="1"/>
          <p:nvPr>
            <p:ph idx="1" type="subTitle"/>
          </p:nvPr>
        </p:nvSpPr>
        <p:spPr>
          <a:xfrm>
            <a:off x="1284000" y="3315696"/>
            <a:ext cx="65760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3" name="Google Shape;303;p11"/>
          <p:cNvSpPr/>
          <p:nvPr/>
        </p:nvSpPr>
        <p:spPr>
          <a:xfrm>
            <a:off x="-88600" y="4080735"/>
            <a:ext cx="1107584" cy="1149875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3"/>
          <p:cNvSpPr/>
          <p:nvPr/>
        </p:nvSpPr>
        <p:spPr>
          <a:xfrm flipH="1" rot="-1640872">
            <a:off x="172584" y="4298435"/>
            <a:ext cx="494040" cy="871549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3"/>
          <p:cNvSpPr/>
          <p:nvPr/>
        </p:nvSpPr>
        <p:spPr>
          <a:xfrm flipH="1" rot="-10459438">
            <a:off x="8702075" y="-13764"/>
            <a:ext cx="494047" cy="871561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" name="Google Shape;308;p13"/>
          <p:cNvGrpSpPr/>
          <p:nvPr/>
        </p:nvGrpSpPr>
        <p:grpSpPr>
          <a:xfrm flipH="1" rot="10800000">
            <a:off x="8396799" y="-7"/>
            <a:ext cx="800698" cy="652288"/>
            <a:chOff x="3472900" y="1023500"/>
            <a:chExt cx="462350" cy="376675"/>
          </a:xfrm>
        </p:grpSpPr>
        <p:sp>
          <p:nvSpPr>
            <p:cNvPr id="309" name="Google Shape;309;p13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13"/>
          <p:cNvSpPr/>
          <p:nvPr/>
        </p:nvSpPr>
        <p:spPr>
          <a:xfrm>
            <a:off x="600900" y="1464150"/>
            <a:ext cx="5543733" cy="3277106"/>
          </a:xfrm>
          <a:custGeom>
            <a:rect b="b" l="l" r="r" t="t"/>
            <a:pathLst>
              <a:path extrusionOk="0" h="35147" w="59455">
                <a:moveTo>
                  <a:pt x="24993" y="0"/>
                </a:moveTo>
                <a:cubicBezTo>
                  <a:pt x="23484" y="0"/>
                  <a:pt x="21972" y="140"/>
                  <a:pt x="20469" y="434"/>
                </a:cubicBezTo>
                <a:cubicBezTo>
                  <a:pt x="8988" y="2685"/>
                  <a:pt x="1978" y="15409"/>
                  <a:pt x="972" y="22332"/>
                </a:cubicBezTo>
                <a:cubicBezTo>
                  <a:pt x="1" y="29012"/>
                  <a:pt x="3001" y="34106"/>
                  <a:pt x="10655" y="34106"/>
                </a:cubicBezTo>
                <a:cubicBezTo>
                  <a:pt x="15635" y="34106"/>
                  <a:pt x="20363" y="33153"/>
                  <a:pt x="26759" y="33153"/>
                </a:cubicBezTo>
                <a:cubicBezTo>
                  <a:pt x="30799" y="33153"/>
                  <a:pt x="35503" y="33533"/>
                  <a:pt x="41356" y="34774"/>
                </a:cubicBezTo>
                <a:cubicBezTo>
                  <a:pt x="42545" y="35026"/>
                  <a:pt x="43682" y="35146"/>
                  <a:pt x="44757" y="35146"/>
                </a:cubicBezTo>
                <a:cubicBezTo>
                  <a:pt x="54838" y="35146"/>
                  <a:pt x="59454" y="24570"/>
                  <a:pt x="49881" y="12882"/>
                </a:cubicBezTo>
                <a:cubicBezTo>
                  <a:pt x="43903" y="5582"/>
                  <a:pt x="34526" y="0"/>
                  <a:pt x="249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20" name="Google Shape;320;p13"/>
          <p:cNvSpPr txBox="1"/>
          <p:nvPr>
            <p:ph idx="1" type="subTitle"/>
          </p:nvPr>
        </p:nvSpPr>
        <p:spPr>
          <a:xfrm>
            <a:off x="718954" y="2427599"/>
            <a:ext cx="2925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3"/>
          <p:cNvSpPr txBox="1"/>
          <p:nvPr>
            <p:ph idx="2" type="subTitle"/>
          </p:nvPr>
        </p:nvSpPr>
        <p:spPr>
          <a:xfrm>
            <a:off x="4104029" y="2427599"/>
            <a:ext cx="2925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13"/>
          <p:cNvSpPr txBox="1"/>
          <p:nvPr>
            <p:ph idx="3" type="subTitle"/>
          </p:nvPr>
        </p:nvSpPr>
        <p:spPr>
          <a:xfrm>
            <a:off x="718954" y="4123775"/>
            <a:ext cx="2925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13"/>
          <p:cNvSpPr txBox="1"/>
          <p:nvPr>
            <p:ph idx="4" type="subTitle"/>
          </p:nvPr>
        </p:nvSpPr>
        <p:spPr>
          <a:xfrm>
            <a:off x="4104029" y="4123775"/>
            <a:ext cx="2925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3"/>
          <p:cNvSpPr txBox="1"/>
          <p:nvPr>
            <p:ph hasCustomPrompt="1" idx="5" type="title"/>
          </p:nvPr>
        </p:nvSpPr>
        <p:spPr>
          <a:xfrm>
            <a:off x="795175" y="1451450"/>
            <a:ext cx="630300" cy="63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5" name="Google Shape;325;p13"/>
          <p:cNvSpPr txBox="1"/>
          <p:nvPr>
            <p:ph hasCustomPrompt="1" idx="6" type="title"/>
          </p:nvPr>
        </p:nvSpPr>
        <p:spPr>
          <a:xfrm>
            <a:off x="795175" y="3121602"/>
            <a:ext cx="630300" cy="63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6" name="Google Shape;326;p13"/>
          <p:cNvSpPr txBox="1"/>
          <p:nvPr>
            <p:ph hasCustomPrompt="1" idx="7" type="title"/>
          </p:nvPr>
        </p:nvSpPr>
        <p:spPr>
          <a:xfrm>
            <a:off x="4128258" y="1451450"/>
            <a:ext cx="630300" cy="63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7" name="Google Shape;327;p13"/>
          <p:cNvSpPr txBox="1"/>
          <p:nvPr>
            <p:ph hasCustomPrompt="1" idx="8" type="title"/>
          </p:nvPr>
        </p:nvSpPr>
        <p:spPr>
          <a:xfrm>
            <a:off x="4128258" y="3121602"/>
            <a:ext cx="630300" cy="63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8" name="Google Shape;328;p13"/>
          <p:cNvSpPr txBox="1"/>
          <p:nvPr>
            <p:ph idx="9" type="subTitle"/>
          </p:nvPr>
        </p:nvSpPr>
        <p:spPr>
          <a:xfrm>
            <a:off x="718948" y="2244050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9" name="Google Shape;329;p13"/>
          <p:cNvSpPr txBox="1"/>
          <p:nvPr>
            <p:ph idx="13" type="subTitle"/>
          </p:nvPr>
        </p:nvSpPr>
        <p:spPr>
          <a:xfrm>
            <a:off x="4104023" y="2244050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" name="Google Shape;330;p13"/>
          <p:cNvSpPr txBox="1"/>
          <p:nvPr>
            <p:ph idx="14" type="subTitle"/>
          </p:nvPr>
        </p:nvSpPr>
        <p:spPr>
          <a:xfrm>
            <a:off x="718948" y="3940176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1" name="Google Shape;331;p13"/>
          <p:cNvSpPr txBox="1"/>
          <p:nvPr>
            <p:ph idx="15" type="subTitle"/>
          </p:nvPr>
        </p:nvSpPr>
        <p:spPr>
          <a:xfrm>
            <a:off x="4104023" y="3940176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" name="Google Shape;332;p13"/>
          <p:cNvSpPr/>
          <p:nvPr/>
        </p:nvSpPr>
        <p:spPr>
          <a:xfrm>
            <a:off x="7750924" y="3322901"/>
            <a:ext cx="1457587" cy="1513303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"/>
          <p:cNvSpPr/>
          <p:nvPr/>
        </p:nvSpPr>
        <p:spPr>
          <a:xfrm rot="-7002582">
            <a:off x="8453227" y="4224416"/>
            <a:ext cx="828470" cy="436403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rgbClr val="EC5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4"/>
          <p:cNvSpPr/>
          <p:nvPr/>
        </p:nvSpPr>
        <p:spPr>
          <a:xfrm rot="-7002582">
            <a:off x="8222368" y="4195412"/>
            <a:ext cx="897598" cy="841089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rgbClr val="FFA4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4"/>
          <p:cNvSpPr/>
          <p:nvPr/>
        </p:nvSpPr>
        <p:spPr>
          <a:xfrm rot="3797418">
            <a:off x="-95301" y="468887"/>
            <a:ext cx="828470" cy="436403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4"/>
          <p:cNvSpPr/>
          <p:nvPr/>
        </p:nvSpPr>
        <p:spPr>
          <a:xfrm rot="3797418">
            <a:off x="66430" y="93204"/>
            <a:ext cx="897598" cy="841089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4"/>
          <p:cNvSpPr/>
          <p:nvPr/>
        </p:nvSpPr>
        <p:spPr>
          <a:xfrm>
            <a:off x="3960325" y="1405175"/>
            <a:ext cx="5026036" cy="2410875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4"/>
          <p:cNvSpPr txBox="1"/>
          <p:nvPr>
            <p:ph type="title"/>
          </p:nvPr>
        </p:nvSpPr>
        <p:spPr>
          <a:xfrm>
            <a:off x="2978350" y="3421300"/>
            <a:ext cx="5452500" cy="5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0" name="Google Shape;340;p14"/>
          <p:cNvSpPr txBox="1"/>
          <p:nvPr>
            <p:ph idx="1" type="subTitle"/>
          </p:nvPr>
        </p:nvSpPr>
        <p:spPr>
          <a:xfrm>
            <a:off x="2978350" y="1328300"/>
            <a:ext cx="5452500" cy="20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1" name="Google Shape;341;p14"/>
          <p:cNvSpPr/>
          <p:nvPr/>
        </p:nvSpPr>
        <p:spPr>
          <a:xfrm>
            <a:off x="-40776" y="3322901"/>
            <a:ext cx="1457587" cy="1513303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14"/>
          <p:cNvGrpSpPr/>
          <p:nvPr/>
        </p:nvGrpSpPr>
        <p:grpSpPr>
          <a:xfrm>
            <a:off x="7407715" y="220523"/>
            <a:ext cx="1791100" cy="611827"/>
            <a:chOff x="4115675" y="3374025"/>
            <a:chExt cx="687800" cy="402650"/>
          </a:xfrm>
        </p:grpSpPr>
        <p:sp>
          <p:nvSpPr>
            <p:cNvPr id="343" name="Google Shape;343;p14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15"/>
          <p:cNvGrpSpPr/>
          <p:nvPr/>
        </p:nvGrpSpPr>
        <p:grpSpPr>
          <a:xfrm flipH="1">
            <a:off x="8022590" y="4347782"/>
            <a:ext cx="1154778" cy="1179899"/>
            <a:chOff x="8093784" y="4026007"/>
            <a:chExt cx="1154778" cy="1179899"/>
          </a:xfrm>
        </p:grpSpPr>
        <p:sp>
          <p:nvSpPr>
            <p:cNvPr id="349" name="Google Shape;349;p15"/>
            <p:cNvSpPr/>
            <p:nvPr/>
          </p:nvSpPr>
          <p:spPr>
            <a:xfrm flipH="1" rot="7002582">
              <a:off x="8060649" y="43006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15"/>
          <p:cNvGrpSpPr/>
          <p:nvPr/>
        </p:nvGrpSpPr>
        <p:grpSpPr>
          <a:xfrm flipH="1">
            <a:off x="7857221" y="-113787"/>
            <a:ext cx="1053930" cy="989279"/>
            <a:chOff x="2269163" y="-113787"/>
            <a:chExt cx="1053930" cy="989279"/>
          </a:xfrm>
        </p:grpSpPr>
        <p:sp>
          <p:nvSpPr>
            <p:cNvPr id="352" name="Google Shape;352;p15"/>
            <p:cNvSpPr/>
            <p:nvPr/>
          </p:nvSpPr>
          <p:spPr>
            <a:xfrm rot="4999771">
              <a:off x="2119762" y="162660"/>
              <a:ext cx="828483" cy="436402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 rot="4999771">
              <a:off x="2404460" y="-39692"/>
              <a:ext cx="897612" cy="841088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15"/>
          <p:cNvGrpSpPr/>
          <p:nvPr/>
        </p:nvGrpSpPr>
        <p:grpSpPr>
          <a:xfrm rot="10012556">
            <a:off x="-1259" y="48273"/>
            <a:ext cx="872733" cy="710976"/>
            <a:chOff x="3472900" y="1023500"/>
            <a:chExt cx="462350" cy="376675"/>
          </a:xfrm>
        </p:grpSpPr>
        <p:sp>
          <p:nvSpPr>
            <p:cNvPr id="355" name="Google Shape;355;p15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15"/>
          <p:cNvSpPr/>
          <p:nvPr/>
        </p:nvSpPr>
        <p:spPr>
          <a:xfrm>
            <a:off x="-98425" y="1797825"/>
            <a:ext cx="1051541" cy="1091692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15"/>
          <p:cNvGrpSpPr/>
          <p:nvPr/>
        </p:nvGrpSpPr>
        <p:grpSpPr>
          <a:xfrm>
            <a:off x="8065790" y="2637677"/>
            <a:ext cx="1188974" cy="1091697"/>
            <a:chOff x="4115675" y="3374025"/>
            <a:chExt cx="687825" cy="631550"/>
          </a:xfrm>
        </p:grpSpPr>
        <p:sp>
          <p:nvSpPr>
            <p:cNvPr id="366" name="Google Shape;366;p15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15"/>
          <p:cNvSpPr/>
          <p:nvPr/>
        </p:nvSpPr>
        <p:spPr>
          <a:xfrm rot="-2027798">
            <a:off x="2262803" y="1739407"/>
            <a:ext cx="4253806" cy="3270468"/>
          </a:xfrm>
          <a:custGeom>
            <a:rect b="b" l="l" r="r" t="t"/>
            <a:pathLst>
              <a:path extrusionOk="0" h="45691" w="59429">
                <a:moveTo>
                  <a:pt x="35905" y="0"/>
                </a:moveTo>
                <a:cubicBezTo>
                  <a:pt x="30201" y="0"/>
                  <a:pt x="24346" y="1302"/>
                  <a:pt x="18981" y="1764"/>
                </a:cubicBezTo>
                <a:cubicBezTo>
                  <a:pt x="11446" y="2412"/>
                  <a:pt x="3822" y="4258"/>
                  <a:pt x="2319" y="9337"/>
                </a:cubicBezTo>
                <a:cubicBezTo>
                  <a:pt x="0" y="17176"/>
                  <a:pt x="10502" y="21477"/>
                  <a:pt x="20894" y="28128"/>
                </a:cubicBezTo>
                <a:cubicBezTo>
                  <a:pt x="29840" y="33855"/>
                  <a:pt x="41021" y="45691"/>
                  <a:pt x="48805" y="45691"/>
                </a:cubicBezTo>
                <a:cubicBezTo>
                  <a:pt x="50063" y="45691"/>
                  <a:pt x="51232" y="45382"/>
                  <a:pt x="52288" y="44688"/>
                </a:cubicBezTo>
                <a:cubicBezTo>
                  <a:pt x="58869" y="40368"/>
                  <a:pt x="59428" y="25954"/>
                  <a:pt x="57460" y="17180"/>
                </a:cubicBezTo>
                <a:cubicBezTo>
                  <a:pt x="56067" y="10973"/>
                  <a:pt x="54380" y="5473"/>
                  <a:pt x="45620" y="1759"/>
                </a:cubicBezTo>
                <a:cubicBezTo>
                  <a:pt x="42518" y="444"/>
                  <a:pt x="39237" y="0"/>
                  <a:pt x="359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79" name="Google Shape;379;p15"/>
          <p:cNvSpPr txBox="1"/>
          <p:nvPr>
            <p:ph idx="1" type="subTitle"/>
          </p:nvPr>
        </p:nvSpPr>
        <p:spPr>
          <a:xfrm>
            <a:off x="2559750" y="1990000"/>
            <a:ext cx="39573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0" name="Google Shape;380;p15"/>
          <p:cNvSpPr txBox="1"/>
          <p:nvPr>
            <p:ph idx="2" type="subTitle"/>
          </p:nvPr>
        </p:nvSpPr>
        <p:spPr>
          <a:xfrm>
            <a:off x="2559750" y="3769477"/>
            <a:ext cx="39573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1" name="Google Shape;381;p15"/>
          <p:cNvSpPr txBox="1"/>
          <p:nvPr>
            <p:ph idx="3" type="subTitle"/>
          </p:nvPr>
        </p:nvSpPr>
        <p:spPr>
          <a:xfrm>
            <a:off x="2559750" y="1617100"/>
            <a:ext cx="39573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2" name="Google Shape;382;p15"/>
          <p:cNvSpPr txBox="1"/>
          <p:nvPr>
            <p:ph idx="4" type="subTitle"/>
          </p:nvPr>
        </p:nvSpPr>
        <p:spPr>
          <a:xfrm>
            <a:off x="2559750" y="3399575"/>
            <a:ext cx="39573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6"/>
          <p:cNvSpPr/>
          <p:nvPr/>
        </p:nvSpPr>
        <p:spPr>
          <a:xfrm rot="-1100692">
            <a:off x="101602" y="4698263"/>
            <a:ext cx="828421" cy="436402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6"/>
          <p:cNvSpPr/>
          <p:nvPr/>
        </p:nvSpPr>
        <p:spPr>
          <a:xfrm flipH="1" rot="-3235308">
            <a:off x="8558291" y="496335"/>
            <a:ext cx="828463" cy="436402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6"/>
          <p:cNvSpPr/>
          <p:nvPr/>
        </p:nvSpPr>
        <p:spPr>
          <a:xfrm flipH="1" rot="-3235308">
            <a:off x="8358257" y="91020"/>
            <a:ext cx="897590" cy="841088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16"/>
          <p:cNvGrpSpPr/>
          <p:nvPr/>
        </p:nvGrpSpPr>
        <p:grpSpPr>
          <a:xfrm rot="4612556">
            <a:off x="-55400" y="4315477"/>
            <a:ext cx="872733" cy="710976"/>
            <a:chOff x="3472900" y="1023500"/>
            <a:chExt cx="462350" cy="376675"/>
          </a:xfrm>
        </p:grpSpPr>
        <p:sp>
          <p:nvSpPr>
            <p:cNvPr id="388" name="Google Shape;388;p16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6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6"/>
          <p:cNvSpPr/>
          <p:nvPr/>
        </p:nvSpPr>
        <p:spPr>
          <a:xfrm>
            <a:off x="2234125" y="2245100"/>
            <a:ext cx="4675761" cy="2242856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6"/>
          <p:cNvSpPr txBox="1"/>
          <p:nvPr>
            <p:ph idx="1" type="subTitle"/>
          </p:nvPr>
        </p:nvSpPr>
        <p:spPr>
          <a:xfrm>
            <a:off x="937700" y="3396559"/>
            <a:ext cx="21753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16"/>
          <p:cNvSpPr txBox="1"/>
          <p:nvPr>
            <p:ph idx="2" type="subTitle"/>
          </p:nvPr>
        </p:nvSpPr>
        <p:spPr>
          <a:xfrm>
            <a:off x="3484422" y="3396559"/>
            <a:ext cx="21753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16"/>
          <p:cNvSpPr txBox="1"/>
          <p:nvPr>
            <p:ph idx="3" type="subTitle"/>
          </p:nvPr>
        </p:nvSpPr>
        <p:spPr>
          <a:xfrm>
            <a:off x="6031150" y="3396559"/>
            <a:ext cx="21753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02" name="Google Shape;402;p16"/>
          <p:cNvSpPr txBox="1"/>
          <p:nvPr>
            <p:ph idx="4" type="subTitle"/>
          </p:nvPr>
        </p:nvSpPr>
        <p:spPr>
          <a:xfrm>
            <a:off x="937700" y="30860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3" name="Google Shape;403;p16"/>
          <p:cNvSpPr txBox="1"/>
          <p:nvPr>
            <p:ph idx="5" type="subTitle"/>
          </p:nvPr>
        </p:nvSpPr>
        <p:spPr>
          <a:xfrm>
            <a:off x="3484422" y="30860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4" name="Google Shape;404;p16"/>
          <p:cNvSpPr txBox="1"/>
          <p:nvPr>
            <p:ph idx="6" type="subTitle"/>
          </p:nvPr>
        </p:nvSpPr>
        <p:spPr>
          <a:xfrm>
            <a:off x="6031150" y="30860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" name="Google Shape;405;p16"/>
          <p:cNvSpPr/>
          <p:nvPr/>
        </p:nvSpPr>
        <p:spPr>
          <a:xfrm>
            <a:off x="7651175" y="3925525"/>
            <a:ext cx="1138909" cy="1182396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7"/>
          <p:cNvSpPr/>
          <p:nvPr/>
        </p:nvSpPr>
        <p:spPr>
          <a:xfrm rot="3235308">
            <a:off x="-68649" y="496335"/>
            <a:ext cx="828463" cy="436402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7"/>
          <p:cNvSpPr/>
          <p:nvPr/>
        </p:nvSpPr>
        <p:spPr>
          <a:xfrm rot="3235308">
            <a:off x="62257" y="91020"/>
            <a:ext cx="897590" cy="841088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17"/>
          <p:cNvGrpSpPr/>
          <p:nvPr/>
        </p:nvGrpSpPr>
        <p:grpSpPr>
          <a:xfrm flipH="1" rot="-4612556">
            <a:off x="8529572" y="4286677"/>
            <a:ext cx="872733" cy="710976"/>
            <a:chOff x="3472900" y="1023500"/>
            <a:chExt cx="462350" cy="376675"/>
          </a:xfrm>
        </p:grpSpPr>
        <p:sp>
          <p:nvSpPr>
            <p:cNvPr id="410" name="Google Shape;410;p17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9" name="Google Shape;419;p17"/>
          <p:cNvSpPr/>
          <p:nvPr/>
        </p:nvSpPr>
        <p:spPr>
          <a:xfrm rot="8875414">
            <a:off x="1560683" y="1070088"/>
            <a:ext cx="5524081" cy="3439705"/>
          </a:xfrm>
          <a:custGeom>
            <a:rect b="b" l="l" r="r" t="t"/>
            <a:pathLst>
              <a:path extrusionOk="0" h="45691" w="59429">
                <a:moveTo>
                  <a:pt x="35905" y="0"/>
                </a:moveTo>
                <a:cubicBezTo>
                  <a:pt x="30201" y="0"/>
                  <a:pt x="24346" y="1302"/>
                  <a:pt x="18981" y="1764"/>
                </a:cubicBezTo>
                <a:cubicBezTo>
                  <a:pt x="11446" y="2412"/>
                  <a:pt x="3822" y="4258"/>
                  <a:pt x="2319" y="9337"/>
                </a:cubicBezTo>
                <a:cubicBezTo>
                  <a:pt x="0" y="17176"/>
                  <a:pt x="10502" y="21477"/>
                  <a:pt x="20894" y="28128"/>
                </a:cubicBezTo>
                <a:cubicBezTo>
                  <a:pt x="29840" y="33855"/>
                  <a:pt x="41021" y="45691"/>
                  <a:pt x="48805" y="45691"/>
                </a:cubicBezTo>
                <a:cubicBezTo>
                  <a:pt x="50063" y="45691"/>
                  <a:pt x="51232" y="45382"/>
                  <a:pt x="52288" y="44688"/>
                </a:cubicBezTo>
                <a:cubicBezTo>
                  <a:pt x="58869" y="40368"/>
                  <a:pt x="59428" y="25954"/>
                  <a:pt x="57460" y="17180"/>
                </a:cubicBezTo>
                <a:cubicBezTo>
                  <a:pt x="56067" y="10973"/>
                  <a:pt x="54380" y="5473"/>
                  <a:pt x="45620" y="1759"/>
                </a:cubicBezTo>
                <a:cubicBezTo>
                  <a:pt x="42518" y="444"/>
                  <a:pt x="39237" y="0"/>
                  <a:pt x="359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21" name="Google Shape;421;p17"/>
          <p:cNvSpPr txBox="1"/>
          <p:nvPr>
            <p:ph idx="1" type="subTitle"/>
          </p:nvPr>
        </p:nvSpPr>
        <p:spPr>
          <a:xfrm>
            <a:off x="713225" y="25859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17"/>
          <p:cNvSpPr txBox="1"/>
          <p:nvPr>
            <p:ph idx="2" type="subTitle"/>
          </p:nvPr>
        </p:nvSpPr>
        <p:spPr>
          <a:xfrm>
            <a:off x="6445804" y="25859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17"/>
          <p:cNvSpPr txBox="1"/>
          <p:nvPr>
            <p:ph idx="3" type="subTitle"/>
          </p:nvPr>
        </p:nvSpPr>
        <p:spPr>
          <a:xfrm>
            <a:off x="2424850" y="39431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17"/>
          <p:cNvSpPr txBox="1"/>
          <p:nvPr>
            <p:ph idx="4" type="subTitle"/>
          </p:nvPr>
        </p:nvSpPr>
        <p:spPr>
          <a:xfrm>
            <a:off x="4740954" y="39431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17"/>
          <p:cNvSpPr txBox="1"/>
          <p:nvPr>
            <p:ph idx="5" type="subTitle"/>
          </p:nvPr>
        </p:nvSpPr>
        <p:spPr>
          <a:xfrm>
            <a:off x="713225" y="228002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" name="Google Shape;426;p17"/>
          <p:cNvSpPr txBox="1"/>
          <p:nvPr>
            <p:ph idx="6" type="subTitle"/>
          </p:nvPr>
        </p:nvSpPr>
        <p:spPr>
          <a:xfrm>
            <a:off x="6445802" y="228002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7" name="Google Shape;427;p17"/>
          <p:cNvSpPr txBox="1"/>
          <p:nvPr>
            <p:ph idx="7" type="subTitle"/>
          </p:nvPr>
        </p:nvSpPr>
        <p:spPr>
          <a:xfrm>
            <a:off x="2424850" y="363727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8" name="Google Shape;428;p17"/>
          <p:cNvSpPr txBox="1"/>
          <p:nvPr>
            <p:ph idx="8" type="subTitle"/>
          </p:nvPr>
        </p:nvSpPr>
        <p:spPr>
          <a:xfrm>
            <a:off x="4740952" y="363727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29" name="Google Shape;429;p17"/>
          <p:cNvGrpSpPr/>
          <p:nvPr/>
        </p:nvGrpSpPr>
        <p:grpSpPr>
          <a:xfrm rot="-5400000">
            <a:off x="7623437" y="4066951"/>
            <a:ext cx="1614669" cy="968545"/>
            <a:chOff x="4115675" y="3374025"/>
            <a:chExt cx="687825" cy="631550"/>
          </a:xfrm>
        </p:grpSpPr>
        <p:sp>
          <p:nvSpPr>
            <p:cNvPr id="430" name="Google Shape;430;p17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8"/>
          <p:cNvSpPr/>
          <p:nvPr/>
        </p:nvSpPr>
        <p:spPr>
          <a:xfrm rot="3235308">
            <a:off x="-68649" y="496335"/>
            <a:ext cx="828463" cy="436402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8"/>
          <p:cNvSpPr/>
          <p:nvPr/>
        </p:nvSpPr>
        <p:spPr>
          <a:xfrm rot="3235308">
            <a:off x="62257" y="91020"/>
            <a:ext cx="897590" cy="841088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" name="Google Shape;444;p18"/>
          <p:cNvGrpSpPr/>
          <p:nvPr/>
        </p:nvGrpSpPr>
        <p:grpSpPr>
          <a:xfrm flipH="1" rot="-4612556">
            <a:off x="8529572" y="4286677"/>
            <a:ext cx="872733" cy="710976"/>
            <a:chOff x="3472900" y="1023500"/>
            <a:chExt cx="462350" cy="376675"/>
          </a:xfrm>
        </p:grpSpPr>
        <p:sp>
          <p:nvSpPr>
            <p:cNvPr id="445" name="Google Shape;445;p18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8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8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8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8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8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8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8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18"/>
          <p:cNvSpPr/>
          <p:nvPr/>
        </p:nvSpPr>
        <p:spPr>
          <a:xfrm flipH="1" rot="2127583">
            <a:off x="8291234" y="4577642"/>
            <a:ext cx="828472" cy="436407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8"/>
          <p:cNvSpPr/>
          <p:nvPr/>
        </p:nvSpPr>
        <p:spPr>
          <a:xfrm rot="10800000">
            <a:off x="1143570" y="1540215"/>
            <a:ext cx="6370455" cy="2979060"/>
          </a:xfrm>
          <a:custGeom>
            <a:rect b="b" l="l" r="r" t="t"/>
            <a:pathLst>
              <a:path extrusionOk="0" h="35147" w="59455">
                <a:moveTo>
                  <a:pt x="24993" y="0"/>
                </a:moveTo>
                <a:cubicBezTo>
                  <a:pt x="23484" y="0"/>
                  <a:pt x="21972" y="140"/>
                  <a:pt x="20469" y="434"/>
                </a:cubicBezTo>
                <a:cubicBezTo>
                  <a:pt x="8988" y="2685"/>
                  <a:pt x="1978" y="15409"/>
                  <a:pt x="972" y="22332"/>
                </a:cubicBezTo>
                <a:cubicBezTo>
                  <a:pt x="1" y="29012"/>
                  <a:pt x="3001" y="34106"/>
                  <a:pt x="10655" y="34106"/>
                </a:cubicBezTo>
                <a:cubicBezTo>
                  <a:pt x="15635" y="34106"/>
                  <a:pt x="20363" y="33153"/>
                  <a:pt x="26759" y="33153"/>
                </a:cubicBezTo>
                <a:cubicBezTo>
                  <a:pt x="30799" y="33153"/>
                  <a:pt x="35503" y="33533"/>
                  <a:pt x="41356" y="34774"/>
                </a:cubicBezTo>
                <a:cubicBezTo>
                  <a:pt x="42545" y="35026"/>
                  <a:pt x="43682" y="35146"/>
                  <a:pt x="44757" y="35146"/>
                </a:cubicBezTo>
                <a:cubicBezTo>
                  <a:pt x="54838" y="35146"/>
                  <a:pt x="59454" y="24570"/>
                  <a:pt x="49881" y="12882"/>
                </a:cubicBezTo>
                <a:cubicBezTo>
                  <a:pt x="43903" y="5582"/>
                  <a:pt x="34526" y="0"/>
                  <a:pt x="249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8"/>
          <p:cNvSpPr/>
          <p:nvPr/>
        </p:nvSpPr>
        <p:spPr>
          <a:xfrm>
            <a:off x="166625" y="4045750"/>
            <a:ext cx="1145988" cy="1189745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8"/>
          <p:cNvSpPr/>
          <p:nvPr/>
        </p:nvSpPr>
        <p:spPr>
          <a:xfrm>
            <a:off x="7911950" y="65675"/>
            <a:ext cx="1145988" cy="1189745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59" name="Google Shape;459;p18"/>
          <p:cNvSpPr txBox="1"/>
          <p:nvPr>
            <p:ph idx="1" type="subTitle"/>
          </p:nvPr>
        </p:nvSpPr>
        <p:spPr>
          <a:xfrm>
            <a:off x="713125" y="2379082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18"/>
          <p:cNvSpPr txBox="1"/>
          <p:nvPr>
            <p:ph idx="2" type="subTitle"/>
          </p:nvPr>
        </p:nvSpPr>
        <p:spPr>
          <a:xfrm>
            <a:off x="3578948" y="2379082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18"/>
          <p:cNvSpPr txBox="1"/>
          <p:nvPr>
            <p:ph idx="3" type="subTitle"/>
          </p:nvPr>
        </p:nvSpPr>
        <p:spPr>
          <a:xfrm>
            <a:off x="713125" y="412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18"/>
          <p:cNvSpPr txBox="1"/>
          <p:nvPr>
            <p:ph idx="4" type="subTitle"/>
          </p:nvPr>
        </p:nvSpPr>
        <p:spPr>
          <a:xfrm>
            <a:off x="3578948" y="412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18"/>
          <p:cNvSpPr txBox="1"/>
          <p:nvPr>
            <p:ph idx="5" type="subTitle"/>
          </p:nvPr>
        </p:nvSpPr>
        <p:spPr>
          <a:xfrm>
            <a:off x="6444777" y="2379082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18"/>
          <p:cNvSpPr txBox="1"/>
          <p:nvPr>
            <p:ph idx="6" type="subTitle"/>
          </p:nvPr>
        </p:nvSpPr>
        <p:spPr>
          <a:xfrm>
            <a:off x="6444777" y="412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18"/>
          <p:cNvSpPr txBox="1"/>
          <p:nvPr>
            <p:ph idx="7" type="subTitle"/>
          </p:nvPr>
        </p:nvSpPr>
        <p:spPr>
          <a:xfrm>
            <a:off x="713125" y="2170354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6" name="Google Shape;466;p18"/>
          <p:cNvSpPr txBox="1"/>
          <p:nvPr>
            <p:ph idx="8" type="subTitle"/>
          </p:nvPr>
        </p:nvSpPr>
        <p:spPr>
          <a:xfrm>
            <a:off x="3578947" y="2170354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7" name="Google Shape;467;p18"/>
          <p:cNvSpPr txBox="1"/>
          <p:nvPr>
            <p:ph idx="9" type="subTitle"/>
          </p:nvPr>
        </p:nvSpPr>
        <p:spPr>
          <a:xfrm>
            <a:off x="713125" y="39150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8" name="Google Shape;468;p18"/>
          <p:cNvSpPr txBox="1"/>
          <p:nvPr>
            <p:ph idx="13" type="subTitle"/>
          </p:nvPr>
        </p:nvSpPr>
        <p:spPr>
          <a:xfrm>
            <a:off x="3578947" y="39150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9" name="Google Shape;469;p18"/>
          <p:cNvSpPr txBox="1"/>
          <p:nvPr>
            <p:ph idx="14" type="subTitle"/>
          </p:nvPr>
        </p:nvSpPr>
        <p:spPr>
          <a:xfrm>
            <a:off x="6444775" y="2170354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0" name="Google Shape;470;p18"/>
          <p:cNvSpPr txBox="1"/>
          <p:nvPr>
            <p:ph idx="15" type="subTitle"/>
          </p:nvPr>
        </p:nvSpPr>
        <p:spPr>
          <a:xfrm>
            <a:off x="6444775" y="39150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9"/>
          <p:cNvSpPr/>
          <p:nvPr/>
        </p:nvSpPr>
        <p:spPr>
          <a:xfrm rot="-4607434">
            <a:off x="8655558" y="4349422"/>
            <a:ext cx="987236" cy="520044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9"/>
          <p:cNvSpPr/>
          <p:nvPr/>
        </p:nvSpPr>
        <p:spPr>
          <a:xfrm rot="-6463411">
            <a:off x="8309422" y="4400978"/>
            <a:ext cx="1182331" cy="622787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rgbClr val="EC5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9"/>
          <p:cNvSpPr/>
          <p:nvPr/>
        </p:nvSpPr>
        <p:spPr>
          <a:xfrm flipH="1" rot="4418516">
            <a:off x="-599090" y="3141961"/>
            <a:ext cx="1233956" cy="650021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9"/>
          <p:cNvSpPr/>
          <p:nvPr/>
        </p:nvSpPr>
        <p:spPr>
          <a:xfrm flipH="1" rot="6274200">
            <a:off x="-403773" y="3189122"/>
            <a:ext cx="1477850" cy="778423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" name="Google Shape;476;p19"/>
          <p:cNvGrpSpPr/>
          <p:nvPr/>
        </p:nvGrpSpPr>
        <p:grpSpPr>
          <a:xfrm>
            <a:off x="-117689" y="357804"/>
            <a:ext cx="2219749" cy="1234996"/>
            <a:chOff x="4115675" y="3374025"/>
            <a:chExt cx="687825" cy="631550"/>
          </a:xfrm>
        </p:grpSpPr>
        <p:sp>
          <p:nvSpPr>
            <p:cNvPr id="477" name="Google Shape;477;p19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" name="Google Shape;488;p19"/>
          <p:cNvSpPr/>
          <p:nvPr/>
        </p:nvSpPr>
        <p:spPr>
          <a:xfrm rot="10800000">
            <a:off x="1796307" y="2429753"/>
            <a:ext cx="4878468" cy="2285847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9"/>
          <p:cNvSpPr txBox="1"/>
          <p:nvPr>
            <p:ph type="title"/>
          </p:nvPr>
        </p:nvSpPr>
        <p:spPr>
          <a:xfrm>
            <a:off x="720000" y="445025"/>
            <a:ext cx="7704000" cy="114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90" name="Google Shape;490;p19"/>
          <p:cNvSpPr txBox="1"/>
          <p:nvPr>
            <p:ph idx="1" type="body"/>
          </p:nvPr>
        </p:nvSpPr>
        <p:spPr>
          <a:xfrm>
            <a:off x="1429050" y="2175100"/>
            <a:ext cx="28917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1" name="Google Shape;491;p19"/>
          <p:cNvSpPr/>
          <p:nvPr>
            <p:ph idx="2" type="pic"/>
          </p:nvPr>
        </p:nvSpPr>
        <p:spPr>
          <a:xfrm>
            <a:off x="5084425" y="1799077"/>
            <a:ext cx="3334500" cy="2145000"/>
          </a:xfrm>
          <a:prstGeom prst="roundRect">
            <a:avLst>
              <a:gd fmla="val 9915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_1_3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0"/>
          <p:cNvSpPr/>
          <p:nvPr/>
        </p:nvSpPr>
        <p:spPr>
          <a:xfrm>
            <a:off x="1781549" y="1736550"/>
            <a:ext cx="5780151" cy="2708372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4" name="Google Shape;494;p20"/>
          <p:cNvGrpSpPr/>
          <p:nvPr/>
        </p:nvGrpSpPr>
        <p:grpSpPr>
          <a:xfrm>
            <a:off x="6984786" y="3591554"/>
            <a:ext cx="2219749" cy="1234996"/>
            <a:chOff x="4115675" y="3374025"/>
            <a:chExt cx="687825" cy="631550"/>
          </a:xfrm>
        </p:grpSpPr>
        <p:sp>
          <p:nvSpPr>
            <p:cNvPr id="495" name="Google Shape;495;p20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0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0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0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20"/>
          <p:cNvSpPr txBox="1"/>
          <p:nvPr>
            <p:ph type="title"/>
          </p:nvPr>
        </p:nvSpPr>
        <p:spPr>
          <a:xfrm>
            <a:off x="720000" y="445025"/>
            <a:ext cx="77040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507" name="Google Shape;507;p20"/>
          <p:cNvGrpSpPr/>
          <p:nvPr/>
        </p:nvGrpSpPr>
        <p:grpSpPr>
          <a:xfrm flipH="1" rot="6880180">
            <a:off x="-123535" y="3726411"/>
            <a:ext cx="1059724" cy="643144"/>
            <a:chOff x="2957600" y="592900"/>
            <a:chExt cx="553100" cy="335675"/>
          </a:xfrm>
        </p:grpSpPr>
        <p:sp>
          <p:nvSpPr>
            <p:cNvPr id="508" name="Google Shape;508;p20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0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20"/>
          <p:cNvGrpSpPr/>
          <p:nvPr/>
        </p:nvGrpSpPr>
        <p:grpSpPr>
          <a:xfrm flipH="1" rot="-2551509">
            <a:off x="8116649" y="2250191"/>
            <a:ext cx="1059698" cy="643128"/>
            <a:chOff x="2957600" y="592900"/>
            <a:chExt cx="553100" cy="335675"/>
          </a:xfrm>
        </p:grpSpPr>
        <p:sp>
          <p:nvSpPr>
            <p:cNvPr id="518" name="Google Shape;518;p20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"/>
          <p:cNvGrpSpPr/>
          <p:nvPr/>
        </p:nvGrpSpPr>
        <p:grpSpPr>
          <a:xfrm>
            <a:off x="-48106" y="356740"/>
            <a:ext cx="2925595" cy="1488184"/>
            <a:chOff x="4115675" y="3374025"/>
            <a:chExt cx="687825" cy="631550"/>
          </a:xfrm>
        </p:grpSpPr>
        <p:sp>
          <p:nvSpPr>
            <p:cNvPr id="48" name="Google Shape;48;p3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3"/>
          <p:cNvSpPr/>
          <p:nvPr/>
        </p:nvSpPr>
        <p:spPr>
          <a:xfrm>
            <a:off x="7584067" y="4103275"/>
            <a:ext cx="1082099" cy="1123417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 txBox="1"/>
          <p:nvPr>
            <p:ph type="title"/>
          </p:nvPr>
        </p:nvSpPr>
        <p:spPr>
          <a:xfrm>
            <a:off x="753300" y="1985488"/>
            <a:ext cx="37665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3"/>
          <p:cNvSpPr txBox="1"/>
          <p:nvPr>
            <p:ph hasCustomPrompt="1"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" name="Google Shape;62;p3"/>
          <p:cNvSpPr txBox="1"/>
          <p:nvPr>
            <p:ph idx="1" type="subTitle"/>
          </p:nvPr>
        </p:nvSpPr>
        <p:spPr>
          <a:xfrm>
            <a:off x="753300" y="3365288"/>
            <a:ext cx="37665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"/>
          <p:cNvSpPr/>
          <p:nvPr/>
        </p:nvSpPr>
        <p:spPr>
          <a:xfrm rot="-3963690">
            <a:off x="8567384" y="4419098"/>
            <a:ext cx="687727" cy="644416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3"/>
          <p:cNvGrpSpPr/>
          <p:nvPr/>
        </p:nvGrpSpPr>
        <p:grpSpPr>
          <a:xfrm rot="-3050572">
            <a:off x="8671121" y="4472239"/>
            <a:ext cx="886695" cy="538133"/>
            <a:chOff x="2957600" y="592900"/>
            <a:chExt cx="553100" cy="335675"/>
          </a:xfrm>
        </p:grpSpPr>
        <p:sp>
          <p:nvSpPr>
            <p:cNvPr id="65" name="Google Shape;65;p3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_1_3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1"/>
          <p:cNvSpPr/>
          <p:nvPr/>
        </p:nvSpPr>
        <p:spPr>
          <a:xfrm>
            <a:off x="1781549" y="1736550"/>
            <a:ext cx="5780151" cy="2708372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9" name="Google Shape;529;p21"/>
          <p:cNvGrpSpPr/>
          <p:nvPr/>
        </p:nvGrpSpPr>
        <p:grpSpPr>
          <a:xfrm>
            <a:off x="6984786" y="3591554"/>
            <a:ext cx="2219749" cy="1234996"/>
            <a:chOff x="4115675" y="3374025"/>
            <a:chExt cx="687825" cy="631550"/>
          </a:xfrm>
        </p:grpSpPr>
        <p:sp>
          <p:nvSpPr>
            <p:cNvPr id="530" name="Google Shape;530;p21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" name="Google Shape;541;p21"/>
          <p:cNvSpPr/>
          <p:nvPr/>
        </p:nvSpPr>
        <p:spPr>
          <a:xfrm rot="3235308">
            <a:off x="62257" y="91020"/>
            <a:ext cx="897590" cy="841088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1"/>
          <p:cNvSpPr/>
          <p:nvPr/>
        </p:nvSpPr>
        <p:spPr>
          <a:xfrm rot="5059438">
            <a:off x="211047" y="4444979"/>
            <a:ext cx="494047" cy="871561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3" name="Google Shape;543;p21"/>
          <p:cNvGrpSpPr/>
          <p:nvPr/>
        </p:nvGrpSpPr>
        <p:grpSpPr>
          <a:xfrm rot="5400000">
            <a:off x="-80875" y="4377830"/>
            <a:ext cx="872732" cy="710974"/>
            <a:chOff x="3472900" y="1023500"/>
            <a:chExt cx="462350" cy="376675"/>
          </a:xfrm>
        </p:grpSpPr>
        <p:sp>
          <p:nvSpPr>
            <p:cNvPr id="544" name="Google Shape;544;p21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3" name="Google Shape;553;p21"/>
          <p:cNvSpPr txBox="1"/>
          <p:nvPr>
            <p:ph type="title"/>
          </p:nvPr>
        </p:nvSpPr>
        <p:spPr>
          <a:xfrm>
            <a:off x="720000" y="445025"/>
            <a:ext cx="77040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_1_2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2"/>
          <p:cNvSpPr/>
          <p:nvPr/>
        </p:nvSpPr>
        <p:spPr>
          <a:xfrm>
            <a:off x="7337950" y="1028475"/>
            <a:ext cx="1260847" cy="130898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22"/>
          <p:cNvGrpSpPr/>
          <p:nvPr/>
        </p:nvGrpSpPr>
        <p:grpSpPr>
          <a:xfrm flipH="1">
            <a:off x="8022590" y="4347782"/>
            <a:ext cx="1154778" cy="1179899"/>
            <a:chOff x="8093784" y="4026007"/>
            <a:chExt cx="1154778" cy="1179899"/>
          </a:xfrm>
        </p:grpSpPr>
        <p:sp>
          <p:nvSpPr>
            <p:cNvPr id="557" name="Google Shape;557;p22"/>
            <p:cNvSpPr/>
            <p:nvPr/>
          </p:nvSpPr>
          <p:spPr>
            <a:xfrm flipH="1" rot="7002582">
              <a:off x="8060649" y="43006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22"/>
          <p:cNvGrpSpPr/>
          <p:nvPr/>
        </p:nvGrpSpPr>
        <p:grpSpPr>
          <a:xfrm flipH="1">
            <a:off x="5792121" y="-113787"/>
            <a:ext cx="1053930" cy="989279"/>
            <a:chOff x="2269163" y="-113787"/>
            <a:chExt cx="1053930" cy="989279"/>
          </a:xfrm>
        </p:grpSpPr>
        <p:sp>
          <p:nvSpPr>
            <p:cNvPr id="560" name="Google Shape;560;p22"/>
            <p:cNvSpPr/>
            <p:nvPr/>
          </p:nvSpPr>
          <p:spPr>
            <a:xfrm rot="4999771">
              <a:off x="2119762" y="162660"/>
              <a:ext cx="828483" cy="436402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 rot="4999771">
              <a:off x="2404460" y="-39692"/>
              <a:ext cx="897612" cy="841088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2"/>
          <p:cNvGrpSpPr/>
          <p:nvPr/>
        </p:nvGrpSpPr>
        <p:grpSpPr>
          <a:xfrm>
            <a:off x="-117689" y="357804"/>
            <a:ext cx="2219749" cy="1234996"/>
            <a:chOff x="4115675" y="3374025"/>
            <a:chExt cx="687825" cy="631550"/>
          </a:xfrm>
        </p:grpSpPr>
        <p:sp>
          <p:nvSpPr>
            <p:cNvPr id="563" name="Google Shape;563;p22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4" name="Google Shape;574;p22"/>
          <p:cNvSpPr/>
          <p:nvPr/>
        </p:nvSpPr>
        <p:spPr>
          <a:xfrm rot="10800000">
            <a:off x="1796307" y="2429753"/>
            <a:ext cx="4878468" cy="2285847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2"/>
          <p:cNvSpPr txBox="1"/>
          <p:nvPr>
            <p:ph type="title"/>
          </p:nvPr>
        </p:nvSpPr>
        <p:spPr>
          <a:xfrm>
            <a:off x="872875" y="2055125"/>
            <a:ext cx="2954700" cy="53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76" name="Google Shape;576;p22"/>
          <p:cNvSpPr txBox="1"/>
          <p:nvPr>
            <p:ph idx="1" type="body"/>
          </p:nvPr>
        </p:nvSpPr>
        <p:spPr>
          <a:xfrm>
            <a:off x="872875" y="2584050"/>
            <a:ext cx="2954700" cy="12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_2_1"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3"/>
          <p:cNvSpPr/>
          <p:nvPr/>
        </p:nvSpPr>
        <p:spPr>
          <a:xfrm>
            <a:off x="7835125" y="3689275"/>
            <a:ext cx="1260847" cy="130898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23"/>
          <p:cNvGrpSpPr/>
          <p:nvPr/>
        </p:nvGrpSpPr>
        <p:grpSpPr>
          <a:xfrm>
            <a:off x="-117689" y="357804"/>
            <a:ext cx="2219749" cy="1234996"/>
            <a:chOff x="4115675" y="3374025"/>
            <a:chExt cx="687825" cy="631550"/>
          </a:xfrm>
        </p:grpSpPr>
        <p:sp>
          <p:nvSpPr>
            <p:cNvPr id="580" name="Google Shape;580;p23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" name="Google Shape;591;p23"/>
          <p:cNvSpPr/>
          <p:nvPr/>
        </p:nvSpPr>
        <p:spPr>
          <a:xfrm rot="10800000">
            <a:off x="1796307" y="2429753"/>
            <a:ext cx="4878468" cy="2285847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93" name="Google Shape;593;p23"/>
          <p:cNvSpPr txBox="1"/>
          <p:nvPr>
            <p:ph idx="1" type="body"/>
          </p:nvPr>
        </p:nvSpPr>
        <p:spPr>
          <a:xfrm>
            <a:off x="720000" y="1192175"/>
            <a:ext cx="384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_1_1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24"/>
          <p:cNvGrpSpPr/>
          <p:nvPr/>
        </p:nvGrpSpPr>
        <p:grpSpPr>
          <a:xfrm>
            <a:off x="-62154" y="4084949"/>
            <a:ext cx="1154778" cy="1231407"/>
            <a:chOff x="8093784" y="3974499"/>
            <a:chExt cx="1154778" cy="1231407"/>
          </a:xfrm>
        </p:grpSpPr>
        <p:sp>
          <p:nvSpPr>
            <p:cNvPr id="596" name="Google Shape;596;p24"/>
            <p:cNvSpPr/>
            <p:nvPr/>
          </p:nvSpPr>
          <p:spPr>
            <a:xfrm flipH="1" rot="7002582">
              <a:off x="8060649" y="42244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" name="Google Shape;598;p24"/>
          <p:cNvGrpSpPr/>
          <p:nvPr/>
        </p:nvGrpSpPr>
        <p:grpSpPr>
          <a:xfrm>
            <a:off x="2269163" y="-113787"/>
            <a:ext cx="1053930" cy="989279"/>
            <a:chOff x="2269163" y="-113787"/>
            <a:chExt cx="1053930" cy="989279"/>
          </a:xfrm>
        </p:grpSpPr>
        <p:sp>
          <p:nvSpPr>
            <p:cNvPr id="599" name="Google Shape;599;p24"/>
            <p:cNvSpPr/>
            <p:nvPr/>
          </p:nvSpPr>
          <p:spPr>
            <a:xfrm rot="4999771">
              <a:off x="2119762" y="162660"/>
              <a:ext cx="828483" cy="436402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 rot="4999771">
              <a:off x="2404460" y="-39692"/>
              <a:ext cx="897612" cy="841088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" name="Google Shape;601;p24"/>
          <p:cNvSpPr/>
          <p:nvPr/>
        </p:nvSpPr>
        <p:spPr>
          <a:xfrm>
            <a:off x="1335038" y="1638325"/>
            <a:ext cx="6405223" cy="2647457"/>
          </a:xfrm>
          <a:custGeom>
            <a:rect b="b" l="l" r="r" t="t"/>
            <a:pathLst>
              <a:path extrusionOk="0" h="37449" w="68628">
                <a:moveTo>
                  <a:pt x="34869" y="0"/>
                </a:moveTo>
                <a:cubicBezTo>
                  <a:pt x="8842" y="0"/>
                  <a:pt x="1" y="22389"/>
                  <a:pt x="5998" y="32207"/>
                </a:cubicBezTo>
                <a:cubicBezTo>
                  <a:pt x="8542" y="36372"/>
                  <a:pt x="14068" y="37449"/>
                  <a:pt x="19653" y="37449"/>
                </a:cubicBezTo>
                <a:cubicBezTo>
                  <a:pt x="24745" y="37449"/>
                  <a:pt x="29885" y="36554"/>
                  <a:pt x="32861" y="36289"/>
                </a:cubicBezTo>
                <a:cubicBezTo>
                  <a:pt x="33986" y="36189"/>
                  <a:pt x="35157" y="36148"/>
                  <a:pt x="36357" y="36148"/>
                </a:cubicBezTo>
                <a:cubicBezTo>
                  <a:pt x="41710" y="36148"/>
                  <a:pt x="47653" y="36962"/>
                  <a:pt x="52787" y="36962"/>
                </a:cubicBezTo>
                <a:cubicBezTo>
                  <a:pt x="58611" y="36962"/>
                  <a:pt x="63393" y="35914"/>
                  <a:pt x="65093" y="31440"/>
                </a:cubicBezTo>
                <a:cubicBezTo>
                  <a:pt x="68628" y="22139"/>
                  <a:pt x="56057" y="482"/>
                  <a:pt x="35943" y="13"/>
                </a:cubicBezTo>
                <a:cubicBezTo>
                  <a:pt x="35581" y="4"/>
                  <a:pt x="35224" y="0"/>
                  <a:pt x="34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4"/>
          <p:cNvSpPr txBox="1"/>
          <p:nvPr>
            <p:ph hasCustomPrompt="1" type="title"/>
          </p:nvPr>
        </p:nvSpPr>
        <p:spPr>
          <a:xfrm>
            <a:off x="720000" y="2118200"/>
            <a:ext cx="24114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3" name="Google Shape;603;p24"/>
          <p:cNvSpPr txBox="1"/>
          <p:nvPr>
            <p:ph idx="1" type="subTitle"/>
          </p:nvPr>
        </p:nvSpPr>
        <p:spPr>
          <a:xfrm>
            <a:off x="720000" y="2713725"/>
            <a:ext cx="24114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4" name="Google Shape;604;p24"/>
          <p:cNvSpPr txBox="1"/>
          <p:nvPr>
            <p:ph hasCustomPrompt="1" idx="2" type="title"/>
          </p:nvPr>
        </p:nvSpPr>
        <p:spPr>
          <a:xfrm>
            <a:off x="6012600" y="2118200"/>
            <a:ext cx="24114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5" name="Google Shape;605;p24"/>
          <p:cNvSpPr txBox="1"/>
          <p:nvPr>
            <p:ph idx="3" type="subTitle"/>
          </p:nvPr>
        </p:nvSpPr>
        <p:spPr>
          <a:xfrm>
            <a:off x="6012600" y="2713725"/>
            <a:ext cx="24114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6" name="Google Shape;606;p24"/>
          <p:cNvSpPr txBox="1"/>
          <p:nvPr>
            <p:ph hasCustomPrompt="1" idx="4" type="title"/>
          </p:nvPr>
        </p:nvSpPr>
        <p:spPr>
          <a:xfrm>
            <a:off x="3366300" y="2118200"/>
            <a:ext cx="24114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7" name="Google Shape;607;p24"/>
          <p:cNvSpPr txBox="1"/>
          <p:nvPr>
            <p:ph idx="5" type="subTitle"/>
          </p:nvPr>
        </p:nvSpPr>
        <p:spPr>
          <a:xfrm>
            <a:off x="3366300" y="2713725"/>
            <a:ext cx="24114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8" name="Google Shape;608;p24"/>
          <p:cNvSpPr/>
          <p:nvPr/>
        </p:nvSpPr>
        <p:spPr>
          <a:xfrm>
            <a:off x="246925" y="377700"/>
            <a:ext cx="1112599" cy="115501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24"/>
          <p:cNvGrpSpPr/>
          <p:nvPr/>
        </p:nvGrpSpPr>
        <p:grpSpPr>
          <a:xfrm>
            <a:off x="7080679" y="3943927"/>
            <a:ext cx="1824249" cy="1008080"/>
            <a:chOff x="4115675" y="3374025"/>
            <a:chExt cx="687825" cy="631550"/>
          </a:xfrm>
        </p:grpSpPr>
        <p:sp>
          <p:nvSpPr>
            <p:cNvPr id="610" name="Google Shape;610;p24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1" name="Google Shape;621;p24"/>
          <p:cNvSpPr txBox="1"/>
          <p:nvPr>
            <p:ph idx="6" type="subTitle"/>
          </p:nvPr>
        </p:nvSpPr>
        <p:spPr>
          <a:xfrm>
            <a:off x="720000" y="3170825"/>
            <a:ext cx="24114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24"/>
          <p:cNvSpPr txBox="1"/>
          <p:nvPr>
            <p:ph idx="7" type="subTitle"/>
          </p:nvPr>
        </p:nvSpPr>
        <p:spPr>
          <a:xfrm>
            <a:off x="3366300" y="3170825"/>
            <a:ext cx="24114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24"/>
          <p:cNvSpPr txBox="1"/>
          <p:nvPr>
            <p:ph idx="8" type="subTitle"/>
          </p:nvPr>
        </p:nvSpPr>
        <p:spPr>
          <a:xfrm>
            <a:off x="6012475" y="3170825"/>
            <a:ext cx="24114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25"/>
          <p:cNvSpPr/>
          <p:nvPr/>
        </p:nvSpPr>
        <p:spPr>
          <a:xfrm rot="4386498">
            <a:off x="-261126" y="242430"/>
            <a:ext cx="1127984" cy="594145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" name="Google Shape;626;p25"/>
          <p:cNvGrpSpPr/>
          <p:nvPr/>
        </p:nvGrpSpPr>
        <p:grpSpPr>
          <a:xfrm flipH="1">
            <a:off x="8022590" y="4347782"/>
            <a:ext cx="1154778" cy="1179899"/>
            <a:chOff x="8093784" y="4026007"/>
            <a:chExt cx="1154778" cy="1179899"/>
          </a:xfrm>
        </p:grpSpPr>
        <p:sp>
          <p:nvSpPr>
            <p:cNvPr id="627" name="Google Shape;627;p25"/>
            <p:cNvSpPr/>
            <p:nvPr/>
          </p:nvSpPr>
          <p:spPr>
            <a:xfrm flipH="1" rot="7002582">
              <a:off x="8060649" y="43006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5"/>
          <p:cNvGrpSpPr/>
          <p:nvPr/>
        </p:nvGrpSpPr>
        <p:grpSpPr>
          <a:xfrm flipH="1">
            <a:off x="7857221" y="-113787"/>
            <a:ext cx="1053930" cy="989279"/>
            <a:chOff x="2269163" y="-113787"/>
            <a:chExt cx="1053930" cy="989279"/>
          </a:xfrm>
        </p:grpSpPr>
        <p:sp>
          <p:nvSpPr>
            <p:cNvPr id="630" name="Google Shape;630;p25"/>
            <p:cNvSpPr/>
            <p:nvPr/>
          </p:nvSpPr>
          <p:spPr>
            <a:xfrm rot="4999771">
              <a:off x="2119762" y="162660"/>
              <a:ext cx="828483" cy="436402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 rot="4999771">
              <a:off x="2404460" y="-39692"/>
              <a:ext cx="897612" cy="841088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25"/>
          <p:cNvGrpSpPr/>
          <p:nvPr/>
        </p:nvGrpSpPr>
        <p:grpSpPr>
          <a:xfrm rot="10012556">
            <a:off x="-1259" y="-95802"/>
            <a:ext cx="872733" cy="710976"/>
            <a:chOff x="3472900" y="1023500"/>
            <a:chExt cx="462350" cy="376675"/>
          </a:xfrm>
        </p:grpSpPr>
        <p:sp>
          <p:nvSpPr>
            <p:cNvPr id="633" name="Google Shape;633;p25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25"/>
          <p:cNvSpPr txBox="1"/>
          <p:nvPr>
            <p:ph type="title"/>
          </p:nvPr>
        </p:nvSpPr>
        <p:spPr>
          <a:xfrm>
            <a:off x="4772857" y="760900"/>
            <a:ext cx="36579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43" name="Google Shape;643;p25"/>
          <p:cNvSpPr txBox="1"/>
          <p:nvPr>
            <p:ph idx="1" type="subTitle"/>
          </p:nvPr>
        </p:nvSpPr>
        <p:spPr>
          <a:xfrm>
            <a:off x="4772826" y="1798925"/>
            <a:ext cx="3657900" cy="11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25"/>
          <p:cNvSpPr txBox="1"/>
          <p:nvPr/>
        </p:nvSpPr>
        <p:spPr>
          <a:xfrm>
            <a:off x="4772825" y="4029625"/>
            <a:ext cx="36579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b="1"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solidFill>
          <a:schemeClr val="lt2"/>
        </a:solid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6"/>
          <p:cNvSpPr/>
          <p:nvPr/>
        </p:nvSpPr>
        <p:spPr>
          <a:xfrm>
            <a:off x="1458725" y="1227300"/>
            <a:ext cx="5931744" cy="2845323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6"/>
          <p:cNvSpPr/>
          <p:nvPr/>
        </p:nvSpPr>
        <p:spPr>
          <a:xfrm flipH="1" rot="-1640872">
            <a:off x="172584" y="4298435"/>
            <a:ext cx="494040" cy="871549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6"/>
          <p:cNvSpPr/>
          <p:nvPr/>
        </p:nvSpPr>
        <p:spPr>
          <a:xfrm flipH="1" rot="-10459438">
            <a:off x="8702075" y="-13764"/>
            <a:ext cx="494047" cy="871561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" name="Google Shape;649;p26"/>
          <p:cNvGrpSpPr/>
          <p:nvPr/>
        </p:nvGrpSpPr>
        <p:grpSpPr>
          <a:xfrm flipH="1" rot="10800000">
            <a:off x="8396799" y="-7"/>
            <a:ext cx="800698" cy="652288"/>
            <a:chOff x="3472900" y="1023500"/>
            <a:chExt cx="462350" cy="376675"/>
          </a:xfrm>
        </p:grpSpPr>
        <p:sp>
          <p:nvSpPr>
            <p:cNvPr id="650" name="Google Shape;650;p26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26"/>
          <p:cNvGrpSpPr/>
          <p:nvPr/>
        </p:nvGrpSpPr>
        <p:grpSpPr>
          <a:xfrm>
            <a:off x="7434629" y="3516569"/>
            <a:ext cx="1075584" cy="1150954"/>
            <a:chOff x="7496244" y="2022364"/>
            <a:chExt cx="791802" cy="847287"/>
          </a:xfrm>
        </p:grpSpPr>
        <p:sp>
          <p:nvSpPr>
            <p:cNvPr id="660" name="Google Shape;660;p26"/>
            <p:cNvSpPr/>
            <p:nvPr/>
          </p:nvSpPr>
          <p:spPr>
            <a:xfrm rot="7138648">
              <a:off x="7813509" y="2096438"/>
              <a:ext cx="404343" cy="398763"/>
            </a:xfrm>
            <a:custGeom>
              <a:rect b="b" l="l" r="r" t="t"/>
              <a:pathLst>
                <a:path extrusionOk="0" h="11575" w="11737">
                  <a:moveTo>
                    <a:pt x="5871" y="2427"/>
                  </a:moveTo>
                  <a:cubicBezTo>
                    <a:pt x="6365" y="2427"/>
                    <a:pt x="6867" y="2536"/>
                    <a:pt x="7341" y="2767"/>
                  </a:cubicBezTo>
                  <a:cubicBezTo>
                    <a:pt x="9009" y="3581"/>
                    <a:pt x="9702" y="5593"/>
                    <a:pt x="8888" y="7261"/>
                  </a:cubicBezTo>
                  <a:cubicBezTo>
                    <a:pt x="8306" y="8455"/>
                    <a:pt x="7110" y="9149"/>
                    <a:pt x="5866" y="9149"/>
                  </a:cubicBezTo>
                  <a:cubicBezTo>
                    <a:pt x="5371" y="9149"/>
                    <a:pt x="4869" y="9039"/>
                    <a:pt x="4395" y="8808"/>
                  </a:cubicBezTo>
                  <a:cubicBezTo>
                    <a:pt x="2727" y="7996"/>
                    <a:pt x="2034" y="5983"/>
                    <a:pt x="2847" y="4316"/>
                  </a:cubicBezTo>
                  <a:cubicBezTo>
                    <a:pt x="3430" y="3121"/>
                    <a:pt x="4626" y="2427"/>
                    <a:pt x="5871" y="2427"/>
                  </a:cubicBezTo>
                  <a:close/>
                  <a:moveTo>
                    <a:pt x="5876" y="0"/>
                  </a:moveTo>
                  <a:cubicBezTo>
                    <a:pt x="5656" y="0"/>
                    <a:pt x="5435" y="13"/>
                    <a:pt x="5216" y="38"/>
                  </a:cubicBezTo>
                  <a:lnTo>
                    <a:pt x="5396" y="1154"/>
                  </a:lnTo>
                  <a:cubicBezTo>
                    <a:pt x="4968" y="1198"/>
                    <a:pt x="4549" y="1301"/>
                    <a:pt x="4149" y="1460"/>
                  </a:cubicBezTo>
                  <a:lnTo>
                    <a:pt x="3779" y="391"/>
                  </a:lnTo>
                  <a:cubicBezTo>
                    <a:pt x="2825" y="758"/>
                    <a:pt x="1988" y="1372"/>
                    <a:pt x="1351" y="2170"/>
                  </a:cubicBezTo>
                  <a:lnTo>
                    <a:pt x="2267" y="2832"/>
                  </a:lnTo>
                  <a:cubicBezTo>
                    <a:pt x="2036" y="3112"/>
                    <a:pt x="1838" y="3418"/>
                    <a:pt x="1677" y="3744"/>
                  </a:cubicBezTo>
                  <a:cubicBezTo>
                    <a:pt x="1647" y="3806"/>
                    <a:pt x="1624" y="3871"/>
                    <a:pt x="1597" y="3933"/>
                  </a:cubicBezTo>
                  <a:lnTo>
                    <a:pt x="578" y="3440"/>
                  </a:lnTo>
                  <a:cubicBezTo>
                    <a:pt x="159" y="4379"/>
                    <a:pt x="1" y="5413"/>
                    <a:pt x="118" y="6435"/>
                  </a:cubicBezTo>
                  <a:lnTo>
                    <a:pt x="1233" y="6255"/>
                  </a:lnTo>
                  <a:cubicBezTo>
                    <a:pt x="1278" y="6686"/>
                    <a:pt x="1381" y="7109"/>
                    <a:pt x="1542" y="7512"/>
                  </a:cubicBezTo>
                  <a:lnTo>
                    <a:pt x="474" y="7884"/>
                  </a:lnTo>
                  <a:cubicBezTo>
                    <a:pt x="846" y="8847"/>
                    <a:pt x="1471" y="9693"/>
                    <a:pt x="2285" y="10332"/>
                  </a:cubicBezTo>
                  <a:lnTo>
                    <a:pt x="2946" y="9417"/>
                  </a:lnTo>
                  <a:cubicBezTo>
                    <a:pt x="3217" y="9636"/>
                    <a:pt x="3512" y="9825"/>
                    <a:pt x="3824" y="9979"/>
                  </a:cubicBezTo>
                  <a:cubicBezTo>
                    <a:pt x="3897" y="10014"/>
                    <a:pt x="3971" y="10042"/>
                    <a:pt x="4045" y="10073"/>
                  </a:cubicBezTo>
                  <a:lnTo>
                    <a:pt x="3549" y="11090"/>
                  </a:lnTo>
                  <a:cubicBezTo>
                    <a:pt x="4279" y="11410"/>
                    <a:pt x="5066" y="11575"/>
                    <a:pt x="5858" y="11575"/>
                  </a:cubicBezTo>
                  <a:cubicBezTo>
                    <a:pt x="6084" y="11575"/>
                    <a:pt x="6310" y="11561"/>
                    <a:pt x="6535" y="11535"/>
                  </a:cubicBezTo>
                  <a:lnTo>
                    <a:pt x="6358" y="10421"/>
                  </a:lnTo>
                  <a:cubicBezTo>
                    <a:pt x="6788" y="10374"/>
                    <a:pt x="7208" y="10269"/>
                    <a:pt x="7609" y="10108"/>
                  </a:cubicBezTo>
                  <a:lnTo>
                    <a:pt x="7977" y="11176"/>
                  </a:lnTo>
                  <a:cubicBezTo>
                    <a:pt x="8932" y="10805"/>
                    <a:pt x="9770" y="10185"/>
                    <a:pt x="10405" y="9379"/>
                  </a:cubicBezTo>
                  <a:lnTo>
                    <a:pt x="9492" y="8717"/>
                  </a:lnTo>
                  <a:cubicBezTo>
                    <a:pt x="9714" y="8444"/>
                    <a:pt x="9904" y="8148"/>
                    <a:pt x="10059" y="7832"/>
                  </a:cubicBezTo>
                  <a:cubicBezTo>
                    <a:pt x="10094" y="7761"/>
                    <a:pt x="10120" y="7688"/>
                    <a:pt x="10151" y="7616"/>
                  </a:cubicBezTo>
                  <a:lnTo>
                    <a:pt x="11162" y="8123"/>
                  </a:lnTo>
                  <a:cubicBezTo>
                    <a:pt x="11580" y="7181"/>
                    <a:pt x="11737" y="6144"/>
                    <a:pt x="11615" y="5120"/>
                  </a:cubicBezTo>
                  <a:lnTo>
                    <a:pt x="11615" y="5120"/>
                  </a:lnTo>
                  <a:lnTo>
                    <a:pt x="10500" y="5297"/>
                  </a:lnTo>
                  <a:cubicBezTo>
                    <a:pt x="10454" y="4872"/>
                    <a:pt x="10351" y="4454"/>
                    <a:pt x="10191" y="4057"/>
                  </a:cubicBezTo>
                  <a:lnTo>
                    <a:pt x="11271" y="3718"/>
                  </a:lnTo>
                  <a:cubicBezTo>
                    <a:pt x="10899" y="2743"/>
                    <a:pt x="10270" y="1888"/>
                    <a:pt x="9450" y="1244"/>
                  </a:cubicBezTo>
                  <a:lnTo>
                    <a:pt x="8794" y="2162"/>
                  </a:lnTo>
                  <a:cubicBezTo>
                    <a:pt x="8522" y="1941"/>
                    <a:pt x="8226" y="1752"/>
                    <a:pt x="7912" y="1597"/>
                  </a:cubicBezTo>
                  <a:cubicBezTo>
                    <a:pt x="7836" y="1561"/>
                    <a:pt x="7760" y="1533"/>
                    <a:pt x="7684" y="1500"/>
                  </a:cubicBezTo>
                  <a:lnTo>
                    <a:pt x="8177" y="483"/>
                  </a:lnTo>
                  <a:cubicBezTo>
                    <a:pt x="7449" y="164"/>
                    <a:pt x="6666" y="0"/>
                    <a:pt x="5876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6"/>
            <p:cNvSpPr/>
            <p:nvPr/>
          </p:nvSpPr>
          <p:spPr>
            <a:xfrm rot="7138648">
              <a:off x="7832804" y="2463471"/>
              <a:ext cx="229818" cy="229715"/>
            </a:xfrm>
            <a:custGeom>
              <a:rect b="b" l="l" r="r" t="t"/>
              <a:pathLst>
                <a:path extrusionOk="0" h="6668" w="6671">
                  <a:moveTo>
                    <a:pt x="3353" y="1515"/>
                  </a:moveTo>
                  <a:cubicBezTo>
                    <a:pt x="3446" y="1515"/>
                    <a:pt x="3539" y="1523"/>
                    <a:pt x="3632" y="1537"/>
                  </a:cubicBezTo>
                  <a:cubicBezTo>
                    <a:pt x="4376" y="1655"/>
                    <a:pt x="4983" y="2242"/>
                    <a:pt x="5127" y="2981"/>
                  </a:cubicBezTo>
                  <a:cubicBezTo>
                    <a:pt x="5273" y="3728"/>
                    <a:pt x="4924" y="4505"/>
                    <a:pt x="4268" y="4892"/>
                  </a:cubicBezTo>
                  <a:cubicBezTo>
                    <a:pt x="3986" y="5059"/>
                    <a:pt x="3669" y="5139"/>
                    <a:pt x="3354" y="5139"/>
                  </a:cubicBezTo>
                  <a:cubicBezTo>
                    <a:pt x="2846" y="5139"/>
                    <a:pt x="2342" y="4931"/>
                    <a:pt x="1991" y="4536"/>
                  </a:cubicBezTo>
                  <a:cubicBezTo>
                    <a:pt x="1489" y="3972"/>
                    <a:pt x="1391" y="3132"/>
                    <a:pt x="1749" y="2468"/>
                  </a:cubicBezTo>
                  <a:cubicBezTo>
                    <a:pt x="2066" y="1879"/>
                    <a:pt x="2696" y="1515"/>
                    <a:pt x="3353" y="1515"/>
                  </a:cubicBezTo>
                  <a:close/>
                  <a:moveTo>
                    <a:pt x="2967" y="0"/>
                  </a:moveTo>
                  <a:cubicBezTo>
                    <a:pt x="2671" y="30"/>
                    <a:pt x="2381" y="101"/>
                    <a:pt x="2104" y="209"/>
                  </a:cubicBezTo>
                  <a:cubicBezTo>
                    <a:pt x="1970" y="263"/>
                    <a:pt x="1841" y="325"/>
                    <a:pt x="1716" y="396"/>
                  </a:cubicBezTo>
                  <a:lnTo>
                    <a:pt x="2133" y="1129"/>
                  </a:lnTo>
                  <a:cubicBezTo>
                    <a:pt x="1839" y="1293"/>
                    <a:pt x="1582" y="1515"/>
                    <a:pt x="1375" y="1781"/>
                  </a:cubicBezTo>
                  <a:lnTo>
                    <a:pt x="724" y="1237"/>
                  </a:lnTo>
                  <a:cubicBezTo>
                    <a:pt x="446" y="1586"/>
                    <a:pt x="237" y="1986"/>
                    <a:pt x="112" y="2413"/>
                  </a:cubicBezTo>
                  <a:lnTo>
                    <a:pt x="930" y="2637"/>
                  </a:lnTo>
                  <a:cubicBezTo>
                    <a:pt x="854" y="2892"/>
                    <a:pt x="821" y="3158"/>
                    <a:pt x="831" y="3424"/>
                  </a:cubicBezTo>
                  <a:cubicBezTo>
                    <a:pt x="833" y="3496"/>
                    <a:pt x="846" y="3565"/>
                    <a:pt x="855" y="3636"/>
                  </a:cubicBezTo>
                  <a:lnTo>
                    <a:pt x="0" y="3713"/>
                  </a:lnTo>
                  <a:cubicBezTo>
                    <a:pt x="52" y="4159"/>
                    <a:pt x="194" y="4591"/>
                    <a:pt x="418" y="4982"/>
                  </a:cubicBezTo>
                  <a:lnTo>
                    <a:pt x="1156" y="4558"/>
                  </a:lnTo>
                  <a:cubicBezTo>
                    <a:pt x="1321" y="4848"/>
                    <a:pt x="1542" y="5102"/>
                    <a:pt x="1805" y="5307"/>
                  </a:cubicBezTo>
                  <a:lnTo>
                    <a:pt x="1255" y="5967"/>
                  </a:lnTo>
                  <a:cubicBezTo>
                    <a:pt x="1580" y="6229"/>
                    <a:pt x="1952" y="6426"/>
                    <a:pt x="2351" y="6550"/>
                  </a:cubicBezTo>
                  <a:cubicBezTo>
                    <a:pt x="2377" y="6557"/>
                    <a:pt x="2403" y="6562"/>
                    <a:pt x="2429" y="6570"/>
                  </a:cubicBezTo>
                  <a:lnTo>
                    <a:pt x="2653" y="5746"/>
                  </a:lnTo>
                  <a:cubicBezTo>
                    <a:pt x="2872" y="5808"/>
                    <a:pt x="3099" y="5840"/>
                    <a:pt x="3326" y="5840"/>
                  </a:cubicBezTo>
                  <a:cubicBezTo>
                    <a:pt x="3432" y="5840"/>
                    <a:pt x="3539" y="5833"/>
                    <a:pt x="3645" y="5819"/>
                  </a:cubicBezTo>
                  <a:lnTo>
                    <a:pt x="3725" y="6668"/>
                  </a:lnTo>
                  <a:cubicBezTo>
                    <a:pt x="4165" y="6615"/>
                    <a:pt x="4590" y="6477"/>
                    <a:pt x="4977" y="6263"/>
                  </a:cubicBezTo>
                  <a:lnTo>
                    <a:pt x="4547" y="5532"/>
                  </a:lnTo>
                  <a:cubicBezTo>
                    <a:pt x="4846" y="5372"/>
                    <a:pt x="5110" y="5150"/>
                    <a:pt x="5321" y="4884"/>
                  </a:cubicBezTo>
                  <a:lnTo>
                    <a:pt x="5966" y="5429"/>
                  </a:lnTo>
                  <a:cubicBezTo>
                    <a:pt x="5989" y="5402"/>
                    <a:pt x="6012" y="5375"/>
                    <a:pt x="6034" y="5346"/>
                  </a:cubicBezTo>
                  <a:cubicBezTo>
                    <a:pt x="6280" y="5015"/>
                    <a:pt x="6462" y="4642"/>
                    <a:pt x="6569" y="4244"/>
                  </a:cubicBezTo>
                  <a:lnTo>
                    <a:pt x="5761" y="4025"/>
                  </a:lnTo>
                  <a:cubicBezTo>
                    <a:pt x="5852" y="3702"/>
                    <a:pt x="5878" y="3365"/>
                    <a:pt x="5839" y="3033"/>
                  </a:cubicBezTo>
                  <a:lnTo>
                    <a:pt x="6671" y="2972"/>
                  </a:lnTo>
                  <a:cubicBezTo>
                    <a:pt x="6622" y="2522"/>
                    <a:pt x="6483" y="2085"/>
                    <a:pt x="6264" y="1690"/>
                  </a:cubicBezTo>
                  <a:lnTo>
                    <a:pt x="5543" y="2107"/>
                  </a:lnTo>
                  <a:cubicBezTo>
                    <a:pt x="5383" y="1808"/>
                    <a:pt x="5160" y="1548"/>
                    <a:pt x="4887" y="1346"/>
                  </a:cubicBezTo>
                  <a:lnTo>
                    <a:pt x="5421" y="701"/>
                  </a:lnTo>
                  <a:cubicBezTo>
                    <a:pt x="5076" y="432"/>
                    <a:pt x="4681" y="231"/>
                    <a:pt x="4260" y="112"/>
                  </a:cubicBezTo>
                  <a:lnTo>
                    <a:pt x="4048" y="923"/>
                  </a:lnTo>
                  <a:cubicBezTo>
                    <a:pt x="3816" y="855"/>
                    <a:pt x="3577" y="821"/>
                    <a:pt x="3337" y="821"/>
                  </a:cubicBezTo>
                  <a:cubicBezTo>
                    <a:pt x="3239" y="821"/>
                    <a:pt x="3141" y="826"/>
                    <a:pt x="3044" y="838"/>
                  </a:cubicBezTo>
                  <a:lnTo>
                    <a:pt x="29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6"/>
            <p:cNvSpPr/>
            <p:nvPr/>
          </p:nvSpPr>
          <p:spPr>
            <a:xfrm rot="6116093">
              <a:off x="7515110" y="2641577"/>
              <a:ext cx="209328" cy="208273"/>
            </a:xfrm>
            <a:custGeom>
              <a:rect b="b" l="l" r="r" t="t"/>
              <a:pathLst>
                <a:path extrusionOk="0" h="5529" w="5557">
                  <a:moveTo>
                    <a:pt x="2786" y="1274"/>
                  </a:moveTo>
                  <a:cubicBezTo>
                    <a:pt x="3091" y="1274"/>
                    <a:pt x="3395" y="1366"/>
                    <a:pt x="3652" y="1547"/>
                  </a:cubicBezTo>
                  <a:cubicBezTo>
                    <a:pt x="4158" y="1906"/>
                    <a:pt x="4391" y="2560"/>
                    <a:pt x="4229" y="3158"/>
                  </a:cubicBezTo>
                  <a:cubicBezTo>
                    <a:pt x="4064" y="3763"/>
                    <a:pt x="3522" y="4209"/>
                    <a:pt x="2897" y="4255"/>
                  </a:cubicBezTo>
                  <a:cubicBezTo>
                    <a:pt x="2862" y="4258"/>
                    <a:pt x="2826" y="4259"/>
                    <a:pt x="2791" y="4259"/>
                  </a:cubicBezTo>
                  <a:cubicBezTo>
                    <a:pt x="2128" y="4259"/>
                    <a:pt x="1524" y="3807"/>
                    <a:pt x="1347" y="3160"/>
                  </a:cubicBezTo>
                  <a:cubicBezTo>
                    <a:pt x="1182" y="2562"/>
                    <a:pt x="1416" y="1907"/>
                    <a:pt x="1923" y="1546"/>
                  </a:cubicBezTo>
                  <a:cubicBezTo>
                    <a:pt x="2179" y="1365"/>
                    <a:pt x="2483" y="1274"/>
                    <a:pt x="2786" y="1274"/>
                  </a:cubicBezTo>
                  <a:close/>
                  <a:moveTo>
                    <a:pt x="2801" y="1"/>
                  </a:moveTo>
                  <a:cubicBezTo>
                    <a:pt x="2752" y="1"/>
                    <a:pt x="2702" y="2"/>
                    <a:pt x="2653" y="5"/>
                  </a:cubicBezTo>
                  <a:lnTo>
                    <a:pt x="2694" y="699"/>
                  </a:lnTo>
                  <a:cubicBezTo>
                    <a:pt x="2417" y="712"/>
                    <a:pt x="2146" y="782"/>
                    <a:pt x="1897" y="904"/>
                  </a:cubicBezTo>
                  <a:lnTo>
                    <a:pt x="1615" y="265"/>
                  </a:lnTo>
                  <a:cubicBezTo>
                    <a:pt x="1283" y="420"/>
                    <a:pt x="983" y="639"/>
                    <a:pt x="734" y="909"/>
                  </a:cubicBezTo>
                  <a:lnTo>
                    <a:pt x="1257" y="1371"/>
                  </a:lnTo>
                  <a:cubicBezTo>
                    <a:pt x="1108" y="1533"/>
                    <a:pt x="985" y="1717"/>
                    <a:pt x="895" y="1917"/>
                  </a:cubicBezTo>
                  <a:cubicBezTo>
                    <a:pt x="871" y="1971"/>
                    <a:pt x="856" y="2027"/>
                    <a:pt x="836" y="2082"/>
                  </a:cubicBezTo>
                  <a:lnTo>
                    <a:pt x="177" y="1827"/>
                  </a:lnTo>
                  <a:cubicBezTo>
                    <a:pt x="53" y="2176"/>
                    <a:pt x="0" y="2546"/>
                    <a:pt x="22" y="2916"/>
                  </a:cubicBezTo>
                  <a:lnTo>
                    <a:pt x="722" y="2871"/>
                  </a:lnTo>
                  <a:cubicBezTo>
                    <a:pt x="738" y="3146"/>
                    <a:pt x="807" y="3415"/>
                    <a:pt x="928" y="3662"/>
                  </a:cubicBezTo>
                  <a:lnTo>
                    <a:pt x="283" y="3948"/>
                  </a:lnTo>
                  <a:cubicBezTo>
                    <a:pt x="427" y="4260"/>
                    <a:pt x="628" y="4542"/>
                    <a:pt x="878" y="4779"/>
                  </a:cubicBezTo>
                  <a:cubicBezTo>
                    <a:pt x="894" y="4794"/>
                    <a:pt x="911" y="4807"/>
                    <a:pt x="928" y="4823"/>
                  </a:cubicBezTo>
                  <a:lnTo>
                    <a:pt x="1393" y="4297"/>
                  </a:lnTo>
                  <a:cubicBezTo>
                    <a:pt x="1598" y="4481"/>
                    <a:pt x="1838" y="4623"/>
                    <a:pt x="2099" y="4712"/>
                  </a:cubicBezTo>
                  <a:lnTo>
                    <a:pt x="1849" y="5367"/>
                  </a:lnTo>
                  <a:cubicBezTo>
                    <a:pt x="2152" y="5474"/>
                    <a:pt x="2470" y="5528"/>
                    <a:pt x="2791" y="5528"/>
                  </a:cubicBezTo>
                  <a:cubicBezTo>
                    <a:pt x="2834" y="5528"/>
                    <a:pt x="2877" y="5527"/>
                    <a:pt x="2920" y="5525"/>
                  </a:cubicBezTo>
                  <a:lnTo>
                    <a:pt x="2868" y="4829"/>
                  </a:lnTo>
                  <a:cubicBezTo>
                    <a:pt x="3149" y="4820"/>
                    <a:pt x="3423" y="4752"/>
                    <a:pt x="3677" y="4633"/>
                  </a:cubicBezTo>
                  <a:lnTo>
                    <a:pt x="3953" y="5272"/>
                  </a:lnTo>
                  <a:cubicBezTo>
                    <a:pt x="3980" y="5258"/>
                    <a:pt x="4008" y="5248"/>
                    <a:pt x="4035" y="5235"/>
                  </a:cubicBezTo>
                  <a:cubicBezTo>
                    <a:pt x="4337" y="5080"/>
                    <a:pt x="4607" y="4870"/>
                    <a:pt x="4832" y="4617"/>
                  </a:cubicBezTo>
                  <a:lnTo>
                    <a:pt x="4315" y="4160"/>
                  </a:lnTo>
                  <a:cubicBezTo>
                    <a:pt x="4500" y="3955"/>
                    <a:pt x="4643" y="3716"/>
                    <a:pt x="4735" y="3456"/>
                  </a:cubicBezTo>
                  <a:lnTo>
                    <a:pt x="5370" y="3715"/>
                  </a:lnTo>
                  <a:cubicBezTo>
                    <a:pt x="5500" y="3365"/>
                    <a:pt x="5557" y="2993"/>
                    <a:pt x="5539" y="2620"/>
                  </a:cubicBezTo>
                  <a:lnTo>
                    <a:pt x="5539" y="2620"/>
                  </a:lnTo>
                  <a:lnTo>
                    <a:pt x="4855" y="2665"/>
                  </a:lnTo>
                  <a:cubicBezTo>
                    <a:pt x="4845" y="2386"/>
                    <a:pt x="4775" y="2113"/>
                    <a:pt x="4649" y="1863"/>
                  </a:cubicBezTo>
                  <a:lnTo>
                    <a:pt x="5277" y="1583"/>
                  </a:lnTo>
                  <a:cubicBezTo>
                    <a:pt x="5121" y="1258"/>
                    <a:pt x="4902" y="967"/>
                    <a:pt x="4635" y="725"/>
                  </a:cubicBezTo>
                  <a:lnTo>
                    <a:pt x="4182" y="1245"/>
                  </a:lnTo>
                  <a:cubicBezTo>
                    <a:pt x="3977" y="1056"/>
                    <a:pt x="3736" y="911"/>
                    <a:pt x="3473" y="817"/>
                  </a:cubicBezTo>
                  <a:lnTo>
                    <a:pt x="3722" y="171"/>
                  </a:lnTo>
                  <a:cubicBezTo>
                    <a:pt x="3427" y="58"/>
                    <a:pt x="3115" y="1"/>
                    <a:pt x="2801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" name="Google Shape;663;p26"/>
          <p:cNvGrpSpPr/>
          <p:nvPr/>
        </p:nvGrpSpPr>
        <p:grpSpPr>
          <a:xfrm>
            <a:off x="-117689" y="357804"/>
            <a:ext cx="2219749" cy="1234996"/>
            <a:chOff x="4115675" y="3374025"/>
            <a:chExt cx="687825" cy="631550"/>
          </a:xfrm>
        </p:grpSpPr>
        <p:sp>
          <p:nvSpPr>
            <p:cNvPr id="664" name="Google Shape;664;p26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solidFill>
          <a:schemeClr val="accent4"/>
        </a:solidFill>
      </p:bgPr>
    </p:bg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7"/>
          <p:cNvSpPr/>
          <p:nvPr/>
        </p:nvSpPr>
        <p:spPr>
          <a:xfrm rot="2390142">
            <a:off x="8284025" y="3810835"/>
            <a:ext cx="752327" cy="1327200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" name="Google Shape;677;p27"/>
          <p:cNvGrpSpPr/>
          <p:nvPr/>
        </p:nvGrpSpPr>
        <p:grpSpPr>
          <a:xfrm flipH="1">
            <a:off x="8" y="3433629"/>
            <a:ext cx="1300773" cy="1391922"/>
            <a:chOff x="7496244" y="2022364"/>
            <a:chExt cx="791802" cy="847287"/>
          </a:xfrm>
        </p:grpSpPr>
        <p:sp>
          <p:nvSpPr>
            <p:cNvPr id="678" name="Google Shape;678;p27"/>
            <p:cNvSpPr/>
            <p:nvPr/>
          </p:nvSpPr>
          <p:spPr>
            <a:xfrm rot="7138648">
              <a:off x="7813509" y="2096438"/>
              <a:ext cx="404343" cy="398763"/>
            </a:xfrm>
            <a:custGeom>
              <a:rect b="b" l="l" r="r" t="t"/>
              <a:pathLst>
                <a:path extrusionOk="0" h="11575" w="11737">
                  <a:moveTo>
                    <a:pt x="5871" y="2427"/>
                  </a:moveTo>
                  <a:cubicBezTo>
                    <a:pt x="6365" y="2427"/>
                    <a:pt x="6867" y="2536"/>
                    <a:pt x="7341" y="2767"/>
                  </a:cubicBezTo>
                  <a:cubicBezTo>
                    <a:pt x="9009" y="3581"/>
                    <a:pt x="9702" y="5593"/>
                    <a:pt x="8888" y="7261"/>
                  </a:cubicBezTo>
                  <a:cubicBezTo>
                    <a:pt x="8306" y="8455"/>
                    <a:pt x="7110" y="9149"/>
                    <a:pt x="5866" y="9149"/>
                  </a:cubicBezTo>
                  <a:cubicBezTo>
                    <a:pt x="5371" y="9149"/>
                    <a:pt x="4869" y="9039"/>
                    <a:pt x="4395" y="8808"/>
                  </a:cubicBezTo>
                  <a:cubicBezTo>
                    <a:pt x="2727" y="7996"/>
                    <a:pt x="2034" y="5983"/>
                    <a:pt x="2847" y="4316"/>
                  </a:cubicBezTo>
                  <a:cubicBezTo>
                    <a:pt x="3430" y="3121"/>
                    <a:pt x="4626" y="2427"/>
                    <a:pt x="5871" y="2427"/>
                  </a:cubicBezTo>
                  <a:close/>
                  <a:moveTo>
                    <a:pt x="5876" y="0"/>
                  </a:moveTo>
                  <a:cubicBezTo>
                    <a:pt x="5656" y="0"/>
                    <a:pt x="5435" y="13"/>
                    <a:pt x="5216" y="38"/>
                  </a:cubicBezTo>
                  <a:lnTo>
                    <a:pt x="5396" y="1154"/>
                  </a:lnTo>
                  <a:cubicBezTo>
                    <a:pt x="4968" y="1198"/>
                    <a:pt x="4549" y="1301"/>
                    <a:pt x="4149" y="1460"/>
                  </a:cubicBezTo>
                  <a:lnTo>
                    <a:pt x="3779" y="391"/>
                  </a:lnTo>
                  <a:cubicBezTo>
                    <a:pt x="2825" y="758"/>
                    <a:pt x="1988" y="1372"/>
                    <a:pt x="1351" y="2170"/>
                  </a:cubicBezTo>
                  <a:lnTo>
                    <a:pt x="2267" y="2832"/>
                  </a:lnTo>
                  <a:cubicBezTo>
                    <a:pt x="2036" y="3112"/>
                    <a:pt x="1838" y="3418"/>
                    <a:pt x="1677" y="3744"/>
                  </a:cubicBezTo>
                  <a:cubicBezTo>
                    <a:pt x="1647" y="3806"/>
                    <a:pt x="1624" y="3871"/>
                    <a:pt x="1597" y="3933"/>
                  </a:cubicBezTo>
                  <a:lnTo>
                    <a:pt x="578" y="3440"/>
                  </a:lnTo>
                  <a:cubicBezTo>
                    <a:pt x="159" y="4379"/>
                    <a:pt x="1" y="5413"/>
                    <a:pt x="118" y="6435"/>
                  </a:cubicBezTo>
                  <a:lnTo>
                    <a:pt x="1233" y="6255"/>
                  </a:lnTo>
                  <a:cubicBezTo>
                    <a:pt x="1278" y="6686"/>
                    <a:pt x="1381" y="7109"/>
                    <a:pt x="1542" y="7512"/>
                  </a:cubicBezTo>
                  <a:lnTo>
                    <a:pt x="474" y="7884"/>
                  </a:lnTo>
                  <a:cubicBezTo>
                    <a:pt x="846" y="8847"/>
                    <a:pt x="1471" y="9693"/>
                    <a:pt x="2285" y="10332"/>
                  </a:cubicBezTo>
                  <a:lnTo>
                    <a:pt x="2946" y="9417"/>
                  </a:lnTo>
                  <a:cubicBezTo>
                    <a:pt x="3217" y="9636"/>
                    <a:pt x="3512" y="9825"/>
                    <a:pt x="3824" y="9979"/>
                  </a:cubicBezTo>
                  <a:cubicBezTo>
                    <a:pt x="3897" y="10014"/>
                    <a:pt x="3971" y="10042"/>
                    <a:pt x="4045" y="10073"/>
                  </a:cubicBezTo>
                  <a:lnTo>
                    <a:pt x="3549" y="11090"/>
                  </a:lnTo>
                  <a:cubicBezTo>
                    <a:pt x="4279" y="11410"/>
                    <a:pt x="5066" y="11575"/>
                    <a:pt x="5858" y="11575"/>
                  </a:cubicBezTo>
                  <a:cubicBezTo>
                    <a:pt x="6084" y="11575"/>
                    <a:pt x="6310" y="11561"/>
                    <a:pt x="6535" y="11535"/>
                  </a:cubicBezTo>
                  <a:lnTo>
                    <a:pt x="6358" y="10421"/>
                  </a:lnTo>
                  <a:cubicBezTo>
                    <a:pt x="6788" y="10374"/>
                    <a:pt x="7208" y="10269"/>
                    <a:pt x="7609" y="10108"/>
                  </a:cubicBezTo>
                  <a:lnTo>
                    <a:pt x="7977" y="11176"/>
                  </a:lnTo>
                  <a:cubicBezTo>
                    <a:pt x="8932" y="10805"/>
                    <a:pt x="9770" y="10185"/>
                    <a:pt x="10405" y="9379"/>
                  </a:cubicBezTo>
                  <a:lnTo>
                    <a:pt x="9492" y="8717"/>
                  </a:lnTo>
                  <a:cubicBezTo>
                    <a:pt x="9714" y="8444"/>
                    <a:pt x="9904" y="8148"/>
                    <a:pt x="10059" y="7832"/>
                  </a:cubicBezTo>
                  <a:cubicBezTo>
                    <a:pt x="10094" y="7761"/>
                    <a:pt x="10120" y="7688"/>
                    <a:pt x="10151" y="7616"/>
                  </a:cubicBezTo>
                  <a:lnTo>
                    <a:pt x="11162" y="8123"/>
                  </a:lnTo>
                  <a:cubicBezTo>
                    <a:pt x="11580" y="7181"/>
                    <a:pt x="11737" y="6144"/>
                    <a:pt x="11615" y="5120"/>
                  </a:cubicBezTo>
                  <a:lnTo>
                    <a:pt x="11615" y="5120"/>
                  </a:lnTo>
                  <a:lnTo>
                    <a:pt x="10500" y="5297"/>
                  </a:lnTo>
                  <a:cubicBezTo>
                    <a:pt x="10454" y="4872"/>
                    <a:pt x="10351" y="4454"/>
                    <a:pt x="10191" y="4057"/>
                  </a:cubicBezTo>
                  <a:lnTo>
                    <a:pt x="11271" y="3718"/>
                  </a:lnTo>
                  <a:cubicBezTo>
                    <a:pt x="10899" y="2743"/>
                    <a:pt x="10270" y="1888"/>
                    <a:pt x="9450" y="1244"/>
                  </a:cubicBezTo>
                  <a:lnTo>
                    <a:pt x="8794" y="2162"/>
                  </a:lnTo>
                  <a:cubicBezTo>
                    <a:pt x="8522" y="1941"/>
                    <a:pt x="8226" y="1752"/>
                    <a:pt x="7912" y="1597"/>
                  </a:cubicBezTo>
                  <a:cubicBezTo>
                    <a:pt x="7836" y="1561"/>
                    <a:pt x="7760" y="1533"/>
                    <a:pt x="7684" y="1500"/>
                  </a:cubicBezTo>
                  <a:lnTo>
                    <a:pt x="8177" y="483"/>
                  </a:lnTo>
                  <a:cubicBezTo>
                    <a:pt x="7449" y="164"/>
                    <a:pt x="6666" y="0"/>
                    <a:pt x="5876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 rot="7138648">
              <a:off x="7832804" y="2463471"/>
              <a:ext cx="229818" cy="229715"/>
            </a:xfrm>
            <a:custGeom>
              <a:rect b="b" l="l" r="r" t="t"/>
              <a:pathLst>
                <a:path extrusionOk="0" h="6668" w="6671">
                  <a:moveTo>
                    <a:pt x="3353" y="1515"/>
                  </a:moveTo>
                  <a:cubicBezTo>
                    <a:pt x="3446" y="1515"/>
                    <a:pt x="3539" y="1523"/>
                    <a:pt x="3632" y="1537"/>
                  </a:cubicBezTo>
                  <a:cubicBezTo>
                    <a:pt x="4376" y="1655"/>
                    <a:pt x="4983" y="2242"/>
                    <a:pt x="5127" y="2981"/>
                  </a:cubicBezTo>
                  <a:cubicBezTo>
                    <a:pt x="5273" y="3728"/>
                    <a:pt x="4924" y="4505"/>
                    <a:pt x="4268" y="4892"/>
                  </a:cubicBezTo>
                  <a:cubicBezTo>
                    <a:pt x="3986" y="5059"/>
                    <a:pt x="3669" y="5139"/>
                    <a:pt x="3354" y="5139"/>
                  </a:cubicBezTo>
                  <a:cubicBezTo>
                    <a:pt x="2846" y="5139"/>
                    <a:pt x="2342" y="4931"/>
                    <a:pt x="1991" y="4536"/>
                  </a:cubicBezTo>
                  <a:cubicBezTo>
                    <a:pt x="1489" y="3972"/>
                    <a:pt x="1391" y="3132"/>
                    <a:pt x="1749" y="2468"/>
                  </a:cubicBezTo>
                  <a:cubicBezTo>
                    <a:pt x="2066" y="1879"/>
                    <a:pt x="2696" y="1515"/>
                    <a:pt x="3353" y="1515"/>
                  </a:cubicBezTo>
                  <a:close/>
                  <a:moveTo>
                    <a:pt x="2967" y="0"/>
                  </a:moveTo>
                  <a:cubicBezTo>
                    <a:pt x="2671" y="30"/>
                    <a:pt x="2381" y="101"/>
                    <a:pt x="2104" y="209"/>
                  </a:cubicBezTo>
                  <a:cubicBezTo>
                    <a:pt x="1970" y="263"/>
                    <a:pt x="1841" y="325"/>
                    <a:pt x="1716" y="396"/>
                  </a:cubicBezTo>
                  <a:lnTo>
                    <a:pt x="2133" y="1129"/>
                  </a:lnTo>
                  <a:cubicBezTo>
                    <a:pt x="1839" y="1293"/>
                    <a:pt x="1582" y="1515"/>
                    <a:pt x="1375" y="1781"/>
                  </a:cubicBezTo>
                  <a:lnTo>
                    <a:pt x="724" y="1237"/>
                  </a:lnTo>
                  <a:cubicBezTo>
                    <a:pt x="446" y="1586"/>
                    <a:pt x="237" y="1986"/>
                    <a:pt x="112" y="2413"/>
                  </a:cubicBezTo>
                  <a:lnTo>
                    <a:pt x="930" y="2637"/>
                  </a:lnTo>
                  <a:cubicBezTo>
                    <a:pt x="854" y="2892"/>
                    <a:pt x="821" y="3158"/>
                    <a:pt x="831" y="3424"/>
                  </a:cubicBezTo>
                  <a:cubicBezTo>
                    <a:pt x="833" y="3496"/>
                    <a:pt x="846" y="3565"/>
                    <a:pt x="855" y="3636"/>
                  </a:cubicBezTo>
                  <a:lnTo>
                    <a:pt x="0" y="3713"/>
                  </a:lnTo>
                  <a:cubicBezTo>
                    <a:pt x="52" y="4159"/>
                    <a:pt x="194" y="4591"/>
                    <a:pt x="418" y="4982"/>
                  </a:cubicBezTo>
                  <a:lnTo>
                    <a:pt x="1156" y="4558"/>
                  </a:lnTo>
                  <a:cubicBezTo>
                    <a:pt x="1321" y="4848"/>
                    <a:pt x="1542" y="5102"/>
                    <a:pt x="1805" y="5307"/>
                  </a:cubicBezTo>
                  <a:lnTo>
                    <a:pt x="1255" y="5967"/>
                  </a:lnTo>
                  <a:cubicBezTo>
                    <a:pt x="1580" y="6229"/>
                    <a:pt x="1952" y="6426"/>
                    <a:pt x="2351" y="6550"/>
                  </a:cubicBezTo>
                  <a:cubicBezTo>
                    <a:pt x="2377" y="6557"/>
                    <a:pt x="2403" y="6562"/>
                    <a:pt x="2429" y="6570"/>
                  </a:cubicBezTo>
                  <a:lnTo>
                    <a:pt x="2653" y="5746"/>
                  </a:lnTo>
                  <a:cubicBezTo>
                    <a:pt x="2872" y="5808"/>
                    <a:pt x="3099" y="5840"/>
                    <a:pt x="3326" y="5840"/>
                  </a:cubicBezTo>
                  <a:cubicBezTo>
                    <a:pt x="3432" y="5840"/>
                    <a:pt x="3539" y="5833"/>
                    <a:pt x="3645" y="5819"/>
                  </a:cubicBezTo>
                  <a:lnTo>
                    <a:pt x="3725" y="6668"/>
                  </a:lnTo>
                  <a:cubicBezTo>
                    <a:pt x="4165" y="6615"/>
                    <a:pt x="4590" y="6477"/>
                    <a:pt x="4977" y="6263"/>
                  </a:cubicBezTo>
                  <a:lnTo>
                    <a:pt x="4547" y="5532"/>
                  </a:lnTo>
                  <a:cubicBezTo>
                    <a:pt x="4846" y="5372"/>
                    <a:pt x="5110" y="5150"/>
                    <a:pt x="5321" y="4884"/>
                  </a:cubicBezTo>
                  <a:lnTo>
                    <a:pt x="5966" y="5429"/>
                  </a:lnTo>
                  <a:cubicBezTo>
                    <a:pt x="5989" y="5402"/>
                    <a:pt x="6012" y="5375"/>
                    <a:pt x="6034" y="5346"/>
                  </a:cubicBezTo>
                  <a:cubicBezTo>
                    <a:pt x="6280" y="5015"/>
                    <a:pt x="6462" y="4642"/>
                    <a:pt x="6569" y="4244"/>
                  </a:cubicBezTo>
                  <a:lnTo>
                    <a:pt x="5761" y="4025"/>
                  </a:lnTo>
                  <a:cubicBezTo>
                    <a:pt x="5852" y="3702"/>
                    <a:pt x="5878" y="3365"/>
                    <a:pt x="5839" y="3033"/>
                  </a:cubicBezTo>
                  <a:lnTo>
                    <a:pt x="6671" y="2972"/>
                  </a:lnTo>
                  <a:cubicBezTo>
                    <a:pt x="6622" y="2522"/>
                    <a:pt x="6483" y="2085"/>
                    <a:pt x="6264" y="1690"/>
                  </a:cubicBezTo>
                  <a:lnTo>
                    <a:pt x="5543" y="2107"/>
                  </a:lnTo>
                  <a:cubicBezTo>
                    <a:pt x="5383" y="1808"/>
                    <a:pt x="5160" y="1548"/>
                    <a:pt x="4887" y="1346"/>
                  </a:cubicBezTo>
                  <a:lnTo>
                    <a:pt x="5421" y="701"/>
                  </a:lnTo>
                  <a:cubicBezTo>
                    <a:pt x="5076" y="432"/>
                    <a:pt x="4681" y="231"/>
                    <a:pt x="4260" y="112"/>
                  </a:cubicBezTo>
                  <a:lnTo>
                    <a:pt x="4048" y="923"/>
                  </a:lnTo>
                  <a:cubicBezTo>
                    <a:pt x="3816" y="855"/>
                    <a:pt x="3577" y="821"/>
                    <a:pt x="3337" y="821"/>
                  </a:cubicBezTo>
                  <a:cubicBezTo>
                    <a:pt x="3239" y="821"/>
                    <a:pt x="3141" y="826"/>
                    <a:pt x="3044" y="838"/>
                  </a:cubicBezTo>
                  <a:lnTo>
                    <a:pt x="29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 rot="6116093">
              <a:off x="7515110" y="2641577"/>
              <a:ext cx="209328" cy="208273"/>
            </a:xfrm>
            <a:custGeom>
              <a:rect b="b" l="l" r="r" t="t"/>
              <a:pathLst>
                <a:path extrusionOk="0" h="5529" w="5557">
                  <a:moveTo>
                    <a:pt x="2786" y="1274"/>
                  </a:moveTo>
                  <a:cubicBezTo>
                    <a:pt x="3091" y="1274"/>
                    <a:pt x="3395" y="1366"/>
                    <a:pt x="3652" y="1547"/>
                  </a:cubicBezTo>
                  <a:cubicBezTo>
                    <a:pt x="4158" y="1906"/>
                    <a:pt x="4391" y="2560"/>
                    <a:pt x="4229" y="3158"/>
                  </a:cubicBezTo>
                  <a:cubicBezTo>
                    <a:pt x="4064" y="3763"/>
                    <a:pt x="3522" y="4209"/>
                    <a:pt x="2897" y="4255"/>
                  </a:cubicBezTo>
                  <a:cubicBezTo>
                    <a:pt x="2862" y="4258"/>
                    <a:pt x="2826" y="4259"/>
                    <a:pt x="2791" y="4259"/>
                  </a:cubicBezTo>
                  <a:cubicBezTo>
                    <a:pt x="2128" y="4259"/>
                    <a:pt x="1524" y="3807"/>
                    <a:pt x="1347" y="3160"/>
                  </a:cubicBezTo>
                  <a:cubicBezTo>
                    <a:pt x="1182" y="2562"/>
                    <a:pt x="1416" y="1907"/>
                    <a:pt x="1923" y="1546"/>
                  </a:cubicBezTo>
                  <a:cubicBezTo>
                    <a:pt x="2179" y="1365"/>
                    <a:pt x="2483" y="1274"/>
                    <a:pt x="2786" y="1274"/>
                  </a:cubicBezTo>
                  <a:close/>
                  <a:moveTo>
                    <a:pt x="2801" y="1"/>
                  </a:moveTo>
                  <a:cubicBezTo>
                    <a:pt x="2752" y="1"/>
                    <a:pt x="2702" y="2"/>
                    <a:pt x="2653" y="5"/>
                  </a:cubicBezTo>
                  <a:lnTo>
                    <a:pt x="2694" y="699"/>
                  </a:lnTo>
                  <a:cubicBezTo>
                    <a:pt x="2417" y="712"/>
                    <a:pt x="2146" y="782"/>
                    <a:pt x="1897" y="904"/>
                  </a:cubicBezTo>
                  <a:lnTo>
                    <a:pt x="1615" y="265"/>
                  </a:lnTo>
                  <a:cubicBezTo>
                    <a:pt x="1283" y="420"/>
                    <a:pt x="983" y="639"/>
                    <a:pt x="734" y="909"/>
                  </a:cubicBezTo>
                  <a:lnTo>
                    <a:pt x="1257" y="1371"/>
                  </a:lnTo>
                  <a:cubicBezTo>
                    <a:pt x="1108" y="1533"/>
                    <a:pt x="985" y="1717"/>
                    <a:pt x="895" y="1917"/>
                  </a:cubicBezTo>
                  <a:cubicBezTo>
                    <a:pt x="871" y="1971"/>
                    <a:pt x="856" y="2027"/>
                    <a:pt x="836" y="2082"/>
                  </a:cubicBezTo>
                  <a:lnTo>
                    <a:pt x="177" y="1827"/>
                  </a:lnTo>
                  <a:cubicBezTo>
                    <a:pt x="53" y="2176"/>
                    <a:pt x="0" y="2546"/>
                    <a:pt x="22" y="2916"/>
                  </a:cubicBezTo>
                  <a:lnTo>
                    <a:pt x="722" y="2871"/>
                  </a:lnTo>
                  <a:cubicBezTo>
                    <a:pt x="738" y="3146"/>
                    <a:pt x="807" y="3415"/>
                    <a:pt x="928" y="3662"/>
                  </a:cubicBezTo>
                  <a:lnTo>
                    <a:pt x="283" y="3948"/>
                  </a:lnTo>
                  <a:cubicBezTo>
                    <a:pt x="427" y="4260"/>
                    <a:pt x="628" y="4542"/>
                    <a:pt x="878" y="4779"/>
                  </a:cubicBezTo>
                  <a:cubicBezTo>
                    <a:pt x="894" y="4794"/>
                    <a:pt x="911" y="4807"/>
                    <a:pt x="928" y="4823"/>
                  </a:cubicBezTo>
                  <a:lnTo>
                    <a:pt x="1393" y="4297"/>
                  </a:lnTo>
                  <a:cubicBezTo>
                    <a:pt x="1598" y="4481"/>
                    <a:pt x="1838" y="4623"/>
                    <a:pt x="2099" y="4712"/>
                  </a:cubicBezTo>
                  <a:lnTo>
                    <a:pt x="1849" y="5367"/>
                  </a:lnTo>
                  <a:cubicBezTo>
                    <a:pt x="2152" y="5474"/>
                    <a:pt x="2470" y="5528"/>
                    <a:pt x="2791" y="5528"/>
                  </a:cubicBezTo>
                  <a:cubicBezTo>
                    <a:pt x="2834" y="5528"/>
                    <a:pt x="2877" y="5527"/>
                    <a:pt x="2920" y="5525"/>
                  </a:cubicBezTo>
                  <a:lnTo>
                    <a:pt x="2868" y="4829"/>
                  </a:lnTo>
                  <a:cubicBezTo>
                    <a:pt x="3149" y="4820"/>
                    <a:pt x="3423" y="4752"/>
                    <a:pt x="3677" y="4633"/>
                  </a:cubicBezTo>
                  <a:lnTo>
                    <a:pt x="3953" y="5272"/>
                  </a:lnTo>
                  <a:cubicBezTo>
                    <a:pt x="3980" y="5258"/>
                    <a:pt x="4008" y="5248"/>
                    <a:pt x="4035" y="5235"/>
                  </a:cubicBezTo>
                  <a:cubicBezTo>
                    <a:pt x="4337" y="5080"/>
                    <a:pt x="4607" y="4870"/>
                    <a:pt x="4832" y="4617"/>
                  </a:cubicBezTo>
                  <a:lnTo>
                    <a:pt x="4315" y="4160"/>
                  </a:lnTo>
                  <a:cubicBezTo>
                    <a:pt x="4500" y="3955"/>
                    <a:pt x="4643" y="3716"/>
                    <a:pt x="4735" y="3456"/>
                  </a:cubicBezTo>
                  <a:lnTo>
                    <a:pt x="5370" y="3715"/>
                  </a:lnTo>
                  <a:cubicBezTo>
                    <a:pt x="5500" y="3365"/>
                    <a:pt x="5557" y="2993"/>
                    <a:pt x="5539" y="2620"/>
                  </a:cubicBezTo>
                  <a:lnTo>
                    <a:pt x="5539" y="2620"/>
                  </a:lnTo>
                  <a:lnTo>
                    <a:pt x="4855" y="2665"/>
                  </a:lnTo>
                  <a:cubicBezTo>
                    <a:pt x="4845" y="2386"/>
                    <a:pt x="4775" y="2113"/>
                    <a:pt x="4649" y="1863"/>
                  </a:cubicBezTo>
                  <a:lnTo>
                    <a:pt x="5277" y="1583"/>
                  </a:lnTo>
                  <a:cubicBezTo>
                    <a:pt x="5121" y="1258"/>
                    <a:pt x="4902" y="967"/>
                    <a:pt x="4635" y="725"/>
                  </a:cubicBezTo>
                  <a:lnTo>
                    <a:pt x="4182" y="1245"/>
                  </a:lnTo>
                  <a:cubicBezTo>
                    <a:pt x="3977" y="1056"/>
                    <a:pt x="3736" y="911"/>
                    <a:pt x="3473" y="817"/>
                  </a:cubicBezTo>
                  <a:lnTo>
                    <a:pt x="3722" y="171"/>
                  </a:lnTo>
                  <a:cubicBezTo>
                    <a:pt x="3427" y="58"/>
                    <a:pt x="3115" y="1"/>
                    <a:pt x="2801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" name="Google Shape;681;p27"/>
          <p:cNvGrpSpPr/>
          <p:nvPr/>
        </p:nvGrpSpPr>
        <p:grpSpPr>
          <a:xfrm flipH="1" rot="4350001">
            <a:off x="7494028" y="3975338"/>
            <a:ext cx="1154758" cy="1179878"/>
            <a:chOff x="8093784" y="4026007"/>
            <a:chExt cx="1154778" cy="1179899"/>
          </a:xfrm>
        </p:grpSpPr>
        <p:sp>
          <p:nvSpPr>
            <p:cNvPr id="682" name="Google Shape;682;p27"/>
            <p:cNvSpPr/>
            <p:nvPr/>
          </p:nvSpPr>
          <p:spPr>
            <a:xfrm flipH="1" rot="7002582">
              <a:off x="8060649" y="43006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/>
          <p:nvPr>
            <p:ph idx="1" type="body"/>
          </p:nvPr>
        </p:nvSpPr>
        <p:spPr>
          <a:xfrm>
            <a:off x="720000" y="1192177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76" name="Google Shape;76;p4"/>
          <p:cNvGrpSpPr/>
          <p:nvPr/>
        </p:nvGrpSpPr>
        <p:grpSpPr>
          <a:xfrm rot="5400000">
            <a:off x="100598" y="4414217"/>
            <a:ext cx="915388" cy="719123"/>
            <a:chOff x="8335273" y="97292"/>
            <a:chExt cx="915388" cy="719123"/>
          </a:xfrm>
        </p:grpSpPr>
        <p:sp>
          <p:nvSpPr>
            <p:cNvPr id="77" name="Google Shape;77;p4"/>
            <p:cNvSpPr/>
            <p:nvPr/>
          </p:nvSpPr>
          <p:spPr>
            <a:xfrm rot="10800000">
              <a:off x="8562916" y="171982"/>
              <a:ext cx="687746" cy="644433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" name="Google Shape;78;p4"/>
            <p:cNvGrpSpPr/>
            <p:nvPr/>
          </p:nvGrpSpPr>
          <p:grpSpPr>
            <a:xfrm rot="10800000">
              <a:off x="8335273" y="97292"/>
              <a:ext cx="886675" cy="538121"/>
              <a:chOff x="2957600" y="592900"/>
              <a:chExt cx="553100" cy="335675"/>
            </a:xfrm>
          </p:grpSpPr>
          <p:sp>
            <p:nvSpPr>
              <p:cNvPr id="79" name="Google Shape;79;p4"/>
              <p:cNvSpPr/>
              <p:nvPr/>
            </p:nvSpPr>
            <p:spPr>
              <a:xfrm>
                <a:off x="2957600" y="592900"/>
                <a:ext cx="553100" cy="335675"/>
              </a:xfrm>
              <a:custGeom>
                <a:rect b="b" l="l" r="r" t="t"/>
                <a:pathLst>
                  <a:path extrusionOk="0" h="13427" w="22124">
                    <a:moveTo>
                      <a:pt x="20245" y="0"/>
                    </a:moveTo>
                    <a:cubicBezTo>
                      <a:pt x="19052" y="0"/>
                      <a:pt x="17059" y="921"/>
                      <a:pt x="15152" y="2640"/>
                    </a:cubicBezTo>
                    <a:cubicBezTo>
                      <a:pt x="15518" y="2151"/>
                      <a:pt x="15090" y="1326"/>
                      <a:pt x="14181" y="1326"/>
                    </a:cubicBezTo>
                    <a:cubicBezTo>
                      <a:pt x="14104" y="1326"/>
                      <a:pt x="14025" y="1332"/>
                      <a:pt x="13941" y="1344"/>
                    </a:cubicBezTo>
                    <a:cubicBezTo>
                      <a:pt x="13009" y="1483"/>
                      <a:pt x="11220" y="2751"/>
                      <a:pt x="10050" y="4409"/>
                    </a:cubicBezTo>
                    <a:cubicBezTo>
                      <a:pt x="10153" y="3911"/>
                      <a:pt x="9833" y="3133"/>
                      <a:pt x="8985" y="3133"/>
                    </a:cubicBezTo>
                    <a:cubicBezTo>
                      <a:pt x="8889" y="3133"/>
                      <a:pt x="8786" y="3143"/>
                      <a:pt x="8677" y="3164"/>
                    </a:cubicBezTo>
                    <a:cubicBezTo>
                      <a:pt x="7561" y="3383"/>
                      <a:pt x="6103" y="5112"/>
                      <a:pt x="5240" y="6203"/>
                    </a:cubicBezTo>
                    <a:cubicBezTo>
                      <a:pt x="5305" y="5935"/>
                      <a:pt x="5275" y="5619"/>
                      <a:pt x="5139" y="5434"/>
                    </a:cubicBezTo>
                    <a:cubicBezTo>
                      <a:pt x="4944" y="5170"/>
                      <a:pt x="4685" y="5046"/>
                      <a:pt x="4385" y="5046"/>
                    </a:cubicBezTo>
                    <a:cubicBezTo>
                      <a:pt x="2813" y="5046"/>
                      <a:pt x="144" y="8476"/>
                      <a:pt x="0" y="13155"/>
                    </a:cubicBezTo>
                    <a:cubicBezTo>
                      <a:pt x="713" y="13228"/>
                      <a:pt x="2151" y="13427"/>
                      <a:pt x="3476" y="13427"/>
                    </a:cubicBezTo>
                    <a:cubicBezTo>
                      <a:pt x="4937" y="13427"/>
                      <a:pt x="6259" y="13186"/>
                      <a:pt x="6321" y="12272"/>
                    </a:cubicBezTo>
                    <a:cubicBezTo>
                      <a:pt x="6354" y="11776"/>
                      <a:pt x="6054" y="11501"/>
                      <a:pt x="5681" y="11345"/>
                    </a:cubicBezTo>
                    <a:lnTo>
                      <a:pt x="5681" y="11345"/>
                    </a:lnTo>
                    <a:cubicBezTo>
                      <a:pt x="6574" y="11495"/>
                      <a:pt x="7661" y="11629"/>
                      <a:pt x="8637" y="11629"/>
                    </a:cubicBezTo>
                    <a:cubicBezTo>
                      <a:pt x="10027" y="11629"/>
                      <a:pt x="11190" y="11357"/>
                      <a:pt x="11248" y="10470"/>
                    </a:cubicBezTo>
                    <a:cubicBezTo>
                      <a:pt x="11292" y="9809"/>
                      <a:pt x="10677" y="9465"/>
                      <a:pt x="9975" y="9320"/>
                    </a:cubicBezTo>
                    <a:lnTo>
                      <a:pt x="9975" y="9320"/>
                    </a:lnTo>
                    <a:cubicBezTo>
                      <a:pt x="10600" y="9389"/>
                      <a:pt x="11337" y="9444"/>
                      <a:pt x="12079" y="9444"/>
                    </a:cubicBezTo>
                    <a:cubicBezTo>
                      <a:pt x="13488" y="9444"/>
                      <a:pt x="14915" y="9244"/>
                      <a:pt x="15630" y="8552"/>
                    </a:cubicBezTo>
                    <a:cubicBezTo>
                      <a:pt x="16258" y="7943"/>
                      <a:pt x="16010" y="7239"/>
                      <a:pt x="15590" y="6953"/>
                    </a:cubicBezTo>
                    <a:lnTo>
                      <a:pt x="15590" y="6953"/>
                    </a:lnTo>
                    <a:cubicBezTo>
                      <a:pt x="15862" y="7005"/>
                      <a:pt x="16120" y="7029"/>
                      <a:pt x="16360" y="7029"/>
                    </a:cubicBezTo>
                    <a:cubicBezTo>
                      <a:pt x="17538" y="7029"/>
                      <a:pt x="18297" y="6453"/>
                      <a:pt x="18264" y="5801"/>
                    </a:cubicBezTo>
                    <a:cubicBezTo>
                      <a:pt x="18231" y="5119"/>
                      <a:pt x="17403" y="4685"/>
                      <a:pt x="16548" y="4685"/>
                    </a:cubicBezTo>
                    <a:cubicBezTo>
                      <a:pt x="16469" y="4685"/>
                      <a:pt x="16389" y="4688"/>
                      <a:pt x="16310" y="4696"/>
                    </a:cubicBezTo>
                    <a:cubicBezTo>
                      <a:pt x="19483" y="4308"/>
                      <a:pt x="22123" y="1382"/>
                      <a:pt x="21132" y="304"/>
                    </a:cubicBezTo>
                    <a:cubicBezTo>
                      <a:pt x="20944" y="100"/>
                      <a:pt x="20638" y="0"/>
                      <a:pt x="20245" y="0"/>
                    </a:cubicBezTo>
                    <a:close/>
                  </a:path>
                </a:pathLst>
              </a:custGeom>
              <a:solidFill>
                <a:srgbClr val="6B4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2977125" y="626675"/>
                <a:ext cx="479350" cy="265700"/>
              </a:xfrm>
              <a:custGeom>
                <a:rect b="b" l="l" r="r" t="t"/>
                <a:pathLst>
                  <a:path extrusionOk="0" h="10628" w="19174">
                    <a:moveTo>
                      <a:pt x="19078" y="0"/>
                    </a:moveTo>
                    <a:cubicBezTo>
                      <a:pt x="19063" y="0"/>
                      <a:pt x="19048" y="4"/>
                      <a:pt x="19034" y="13"/>
                    </a:cubicBezTo>
                    <a:cubicBezTo>
                      <a:pt x="15270" y="2538"/>
                      <a:pt x="12221" y="3807"/>
                      <a:pt x="9529" y="4927"/>
                    </a:cubicBezTo>
                    <a:cubicBezTo>
                      <a:pt x="6235" y="6297"/>
                      <a:pt x="3389" y="7481"/>
                      <a:pt x="58" y="10480"/>
                    </a:cubicBezTo>
                    <a:cubicBezTo>
                      <a:pt x="1" y="10532"/>
                      <a:pt x="37" y="10627"/>
                      <a:pt x="115" y="10627"/>
                    </a:cubicBezTo>
                    <a:cubicBezTo>
                      <a:pt x="135" y="10627"/>
                      <a:pt x="155" y="10619"/>
                      <a:pt x="171" y="10605"/>
                    </a:cubicBezTo>
                    <a:cubicBezTo>
                      <a:pt x="3480" y="7626"/>
                      <a:pt x="6313" y="6447"/>
                      <a:pt x="9594" y="5082"/>
                    </a:cubicBezTo>
                    <a:cubicBezTo>
                      <a:pt x="12292" y="3959"/>
                      <a:pt x="15351" y="2687"/>
                      <a:pt x="19127" y="154"/>
                    </a:cubicBezTo>
                    <a:cubicBezTo>
                      <a:pt x="19164" y="127"/>
                      <a:pt x="19174" y="75"/>
                      <a:pt x="19149" y="38"/>
                    </a:cubicBezTo>
                    <a:cubicBezTo>
                      <a:pt x="19132" y="13"/>
                      <a:pt x="19105" y="0"/>
                      <a:pt x="190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3249700" y="649225"/>
                <a:ext cx="58825" cy="58675"/>
              </a:xfrm>
              <a:custGeom>
                <a:rect b="b" l="l" r="r" t="t"/>
                <a:pathLst>
                  <a:path extrusionOk="0" h="2347" w="2353">
                    <a:moveTo>
                      <a:pt x="2259" y="1"/>
                    </a:moveTo>
                    <a:cubicBezTo>
                      <a:pt x="2237" y="1"/>
                      <a:pt x="2214" y="10"/>
                      <a:pt x="2197" y="28"/>
                    </a:cubicBezTo>
                    <a:lnTo>
                      <a:pt x="54" y="2203"/>
                    </a:lnTo>
                    <a:cubicBezTo>
                      <a:pt x="1" y="2257"/>
                      <a:pt x="39" y="2347"/>
                      <a:pt x="114" y="2347"/>
                    </a:cubicBezTo>
                    <a:cubicBezTo>
                      <a:pt x="136" y="2347"/>
                      <a:pt x="158" y="2337"/>
                      <a:pt x="174" y="2322"/>
                    </a:cubicBezTo>
                    <a:lnTo>
                      <a:pt x="2318" y="146"/>
                    </a:lnTo>
                    <a:cubicBezTo>
                      <a:pt x="2352" y="114"/>
                      <a:pt x="2353" y="59"/>
                      <a:pt x="2319" y="25"/>
                    </a:cubicBezTo>
                    <a:cubicBezTo>
                      <a:pt x="2302" y="9"/>
                      <a:pt x="2281" y="1"/>
                      <a:pt x="22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3125700" y="699475"/>
                <a:ext cx="55050" cy="58350"/>
              </a:xfrm>
              <a:custGeom>
                <a:rect b="b" l="l" r="r" t="t"/>
                <a:pathLst>
                  <a:path extrusionOk="0" h="2334" w="2202">
                    <a:moveTo>
                      <a:pt x="2081" y="0"/>
                    </a:moveTo>
                    <a:cubicBezTo>
                      <a:pt x="2063" y="0"/>
                      <a:pt x="2043" y="7"/>
                      <a:pt x="2025" y="23"/>
                    </a:cubicBezTo>
                    <a:cubicBezTo>
                      <a:pt x="1310" y="696"/>
                      <a:pt x="648" y="1423"/>
                      <a:pt x="43" y="2198"/>
                    </a:cubicBezTo>
                    <a:cubicBezTo>
                      <a:pt x="1" y="2253"/>
                      <a:pt x="40" y="2334"/>
                      <a:pt x="110" y="2334"/>
                    </a:cubicBezTo>
                    <a:cubicBezTo>
                      <a:pt x="136" y="2334"/>
                      <a:pt x="160" y="2322"/>
                      <a:pt x="177" y="2301"/>
                    </a:cubicBezTo>
                    <a:cubicBezTo>
                      <a:pt x="775" y="1533"/>
                      <a:pt x="1431" y="813"/>
                      <a:pt x="2140" y="146"/>
                    </a:cubicBezTo>
                    <a:cubicBezTo>
                      <a:pt x="2201" y="86"/>
                      <a:pt x="2147" y="0"/>
                      <a:pt x="20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3016475" y="753725"/>
                <a:ext cx="40775" cy="84575"/>
              </a:xfrm>
              <a:custGeom>
                <a:rect b="b" l="l" r="r" t="t"/>
                <a:pathLst>
                  <a:path extrusionOk="0" h="3383" w="1631">
                    <a:moveTo>
                      <a:pt x="1514" y="1"/>
                    </a:moveTo>
                    <a:cubicBezTo>
                      <a:pt x="1492" y="1"/>
                      <a:pt x="1469" y="10"/>
                      <a:pt x="1450" y="33"/>
                    </a:cubicBezTo>
                    <a:cubicBezTo>
                      <a:pt x="723" y="990"/>
                      <a:pt x="229" y="2102"/>
                      <a:pt x="9" y="3283"/>
                    </a:cubicBezTo>
                    <a:cubicBezTo>
                      <a:pt x="0" y="3329"/>
                      <a:pt x="30" y="3372"/>
                      <a:pt x="76" y="3382"/>
                    </a:cubicBezTo>
                    <a:cubicBezTo>
                      <a:pt x="81" y="3382"/>
                      <a:pt x="86" y="3383"/>
                      <a:pt x="91" y="3383"/>
                    </a:cubicBezTo>
                    <a:cubicBezTo>
                      <a:pt x="132" y="3383"/>
                      <a:pt x="166" y="3353"/>
                      <a:pt x="173" y="3313"/>
                    </a:cubicBezTo>
                    <a:cubicBezTo>
                      <a:pt x="389" y="2158"/>
                      <a:pt x="873" y="1070"/>
                      <a:pt x="1584" y="135"/>
                    </a:cubicBezTo>
                    <a:cubicBezTo>
                      <a:pt x="1630" y="70"/>
                      <a:pt x="1574" y="1"/>
                      <a:pt x="15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3302500" y="732575"/>
                <a:ext cx="77300" cy="8425"/>
              </a:xfrm>
              <a:custGeom>
                <a:rect b="b" l="l" r="r" t="t"/>
                <a:pathLst>
                  <a:path extrusionOk="0" h="337" w="3092">
                    <a:moveTo>
                      <a:pt x="87" y="0"/>
                    </a:moveTo>
                    <a:cubicBezTo>
                      <a:pt x="43" y="0"/>
                      <a:pt x="6" y="35"/>
                      <a:pt x="4" y="80"/>
                    </a:cubicBezTo>
                    <a:cubicBezTo>
                      <a:pt x="1" y="126"/>
                      <a:pt x="37" y="166"/>
                      <a:pt x="82" y="169"/>
                    </a:cubicBezTo>
                    <a:lnTo>
                      <a:pt x="3007" y="337"/>
                    </a:lnTo>
                    <a:lnTo>
                      <a:pt x="3008" y="337"/>
                    </a:lnTo>
                    <a:cubicBezTo>
                      <a:pt x="3052" y="336"/>
                      <a:pt x="3088" y="299"/>
                      <a:pt x="3089" y="255"/>
                    </a:cubicBezTo>
                    <a:cubicBezTo>
                      <a:pt x="3091" y="210"/>
                      <a:pt x="3056" y="172"/>
                      <a:pt x="3012" y="169"/>
                    </a:cubicBezTo>
                    <a:lnTo>
                      <a:pt x="93" y="0"/>
                    </a:lnTo>
                    <a:cubicBezTo>
                      <a:pt x="91" y="0"/>
                      <a:pt x="89" y="0"/>
                      <a:pt x="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3214975" y="780800"/>
                <a:ext cx="102650" cy="8050"/>
              </a:xfrm>
              <a:custGeom>
                <a:rect b="b" l="l" r="r" t="t"/>
                <a:pathLst>
                  <a:path extrusionOk="0" h="322" w="4106">
                    <a:moveTo>
                      <a:pt x="87" y="1"/>
                    </a:moveTo>
                    <a:cubicBezTo>
                      <a:pt x="41" y="1"/>
                      <a:pt x="4" y="37"/>
                      <a:pt x="3" y="81"/>
                    </a:cubicBezTo>
                    <a:cubicBezTo>
                      <a:pt x="1" y="127"/>
                      <a:pt x="35" y="165"/>
                      <a:pt x="80" y="169"/>
                    </a:cubicBezTo>
                    <a:lnTo>
                      <a:pt x="4023" y="322"/>
                    </a:lnTo>
                    <a:cubicBezTo>
                      <a:pt x="4068" y="320"/>
                      <a:pt x="4104" y="283"/>
                      <a:pt x="4104" y="239"/>
                    </a:cubicBezTo>
                    <a:cubicBezTo>
                      <a:pt x="4105" y="194"/>
                      <a:pt x="4071" y="156"/>
                      <a:pt x="4026" y="153"/>
                    </a:cubicBezTo>
                    <a:lnTo>
                      <a:pt x="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3122850" y="830325"/>
                <a:ext cx="78800" cy="23975"/>
              </a:xfrm>
              <a:custGeom>
                <a:rect b="b" l="l" r="r" t="t"/>
                <a:pathLst>
                  <a:path extrusionOk="0" h="959" w="3152">
                    <a:moveTo>
                      <a:pt x="95" y="0"/>
                    </a:moveTo>
                    <a:cubicBezTo>
                      <a:pt x="59" y="0"/>
                      <a:pt x="25" y="24"/>
                      <a:pt x="14" y="60"/>
                    </a:cubicBezTo>
                    <a:cubicBezTo>
                      <a:pt x="1" y="103"/>
                      <a:pt x="24" y="149"/>
                      <a:pt x="67" y="165"/>
                    </a:cubicBezTo>
                    <a:cubicBezTo>
                      <a:pt x="1037" y="465"/>
                      <a:pt x="2029" y="731"/>
                      <a:pt x="3017" y="956"/>
                    </a:cubicBezTo>
                    <a:cubicBezTo>
                      <a:pt x="3023" y="957"/>
                      <a:pt x="3029" y="958"/>
                      <a:pt x="3036" y="958"/>
                    </a:cubicBezTo>
                    <a:cubicBezTo>
                      <a:pt x="3135" y="957"/>
                      <a:pt x="3152" y="815"/>
                      <a:pt x="3054" y="792"/>
                    </a:cubicBezTo>
                    <a:cubicBezTo>
                      <a:pt x="2071" y="568"/>
                      <a:pt x="1082" y="302"/>
                      <a:pt x="117" y="3"/>
                    </a:cubicBezTo>
                    <a:cubicBezTo>
                      <a:pt x="109" y="1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3019275" y="881350"/>
                <a:ext cx="60650" cy="20625"/>
              </a:xfrm>
              <a:custGeom>
                <a:rect b="b" l="l" r="r" t="t"/>
                <a:pathLst>
                  <a:path extrusionOk="0" h="825" w="2426">
                    <a:moveTo>
                      <a:pt x="91" y="0"/>
                    </a:moveTo>
                    <a:cubicBezTo>
                      <a:pt x="52" y="0"/>
                      <a:pt x="16" y="28"/>
                      <a:pt x="8" y="69"/>
                    </a:cubicBezTo>
                    <a:cubicBezTo>
                      <a:pt x="0" y="116"/>
                      <a:pt x="31" y="161"/>
                      <a:pt x="79" y="168"/>
                    </a:cubicBezTo>
                    <a:cubicBezTo>
                      <a:pt x="830" y="313"/>
                      <a:pt x="1567" y="530"/>
                      <a:pt x="2277" y="818"/>
                    </a:cubicBezTo>
                    <a:cubicBezTo>
                      <a:pt x="2287" y="822"/>
                      <a:pt x="2298" y="824"/>
                      <a:pt x="2308" y="824"/>
                    </a:cubicBezTo>
                    <a:cubicBezTo>
                      <a:pt x="2401" y="824"/>
                      <a:pt x="2425" y="697"/>
                      <a:pt x="2340" y="662"/>
                    </a:cubicBezTo>
                    <a:cubicBezTo>
                      <a:pt x="1620" y="371"/>
                      <a:pt x="873" y="149"/>
                      <a:pt x="110" y="2"/>
                    </a:cubicBezTo>
                    <a:cubicBezTo>
                      <a:pt x="104" y="1"/>
                      <a:pt x="97" y="0"/>
                      <a:pt x="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" name="Google Shape;88;p4"/>
          <p:cNvSpPr/>
          <p:nvPr/>
        </p:nvSpPr>
        <p:spPr>
          <a:xfrm>
            <a:off x="873600" y="1343850"/>
            <a:ext cx="6522577" cy="2902298"/>
          </a:xfrm>
          <a:custGeom>
            <a:rect b="b" l="l" r="r" t="t"/>
            <a:pathLst>
              <a:path extrusionOk="0" h="37449" w="68628">
                <a:moveTo>
                  <a:pt x="34869" y="0"/>
                </a:moveTo>
                <a:cubicBezTo>
                  <a:pt x="8842" y="0"/>
                  <a:pt x="1" y="22389"/>
                  <a:pt x="5998" y="32207"/>
                </a:cubicBezTo>
                <a:cubicBezTo>
                  <a:pt x="8542" y="36372"/>
                  <a:pt x="14068" y="37449"/>
                  <a:pt x="19653" y="37449"/>
                </a:cubicBezTo>
                <a:cubicBezTo>
                  <a:pt x="24745" y="37449"/>
                  <a:pt x="29885" y="36554"/>
                  <a:pt x="32861" y="36289"/>
                </a:cubicBezTo>
                <a:cubicBezTo>
                  <a:pt x="33986" y="36189"/>
                  <a:pt x="35157" y="36148"/>
                  <a:pt x="36357" y="36148"/>
                </a:cubicBezTo>
                <a:cubicBezTo>
                  <a:pt x="41710" y="36148"/>
                  <a:pt x="47653" y="36962"/>
                  <a:pt x="52787" y="36962"/>
                </a:cubicBezTo>
                <a:cubicBezTo>
                  <a:pt x="58611" y="36962"/>
                  <a:pt x="63393" y="35914"/>
                  <a:pt x="65093" y="31440"/>
                </a:cubicBezTo>
                <a:cubicBezTo>
                  <a:pt x="68628" y="22139"/>
                  <a:pt x="56057" y="482"/>
                  <a:pt x="35943" y="13"/>
                </a:cubicBezTo>
                <a:cubicBezTo>
                  <a:pt x="35581" y="4"/>
                  <a:pt x="35224" y="0"/>
                  <a:pt x="34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0" name="Google Shape;90;p4"/>
          <p:cNvSpPr/>
          <p:nvPr/>
        </p:nvSpPr>
        <p:spPr>
          <a:xfrm>
            <a:off x="7926050" y="3705275"/>
            <a:ext cx="1183095" cy="1228268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chemeClr val="lt1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/>
          <p:nvPr/>
        </p:nvSpPr>
        <p:spPr>
          <a:xfrm>
            <a:off x="1581800" y="1739900"/>
            <a:ext cx="5980408" cy="2868666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4" name="Google Shape;94;p5"/>
          <p:cNvSpPr txBox="1"/>
          <p:nvPr>
            <p:ph idx="1" type="subTitle"/>
          </p:nvPr>
        </p:nvSpPr>
        <p:spPr>
          <a:xfrm>
            <a:off x="5040051" y="3244575"/>
            <a:ext cx="2823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5" name="Google Shape;95;p5"/>
          <p:cNvSpPr txBox="1"/>
          <p:nvPr>
            <p:ph idx="2" type="subTitle"/>
          </p:nvPr>
        </p:nvSpPr>
        <p:spPr>
          <a:xfrm>
            <a:off x="1279900" y="3244575"/>
            <a:ext cx="2823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6" name="Google Shape;96;p5"/>
          <p:cNvSpPr txBox="1"/>
          <p:nvPr>
            <p:ph idx="3" type="subTitle"/>
          </p:nvPr>
        </p:nvSpPr>
        <p:spPr>
          <a:xfrm>
            <a:off x="5040049" y="2849775"/>
            <a:ext cx="28239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5"/>
          <p:cNvSpPr txBox="1"/>
          <p:nvPr>
            <p:ph idx="4" type="subTitle"/>
          </p:nvPr>
        </p:nvSpPr>
        <p:spPr>
          <a:xfrm>
            <a:off x="1279910" y="2849775"/>
            <a:ext cx="28239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5"/>
          <p:cNvSpPr/>
          <p:nvPr/>
        </p:nvSpPr>
        <p:spPr>
          <a:xfrm>
            <a:off x="157800" y="-98821"/>
            <a:ext cx="1285919" cy="133501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7988925" y="3941067"/>
            <a:ext cx="1285919" cy="1335019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 cap="flat" cmpd="sng" w="325">
            <a:solidFill>
              <a:srgbClr val="FFFFFF"/>
            </a:solidFill>
            <a:prstDash val="solid"/>
            <a:miter lim="103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5"/>
          <p:cNvGrpSpPr/>
          <p:nvPr/>
        </p:nvGrpSpPr>
        <p:grpSpPr>
          <a:xfrm>
            <a:off x="7740138" y="692765"/>
            <a:ext cx="1481644" cy="1088603"/>
            <a:chOff x="4115675" y="3374025"/>
            <a:chExt cx="687825" cy="631550"/>
          </a:xfrm>
        </p:grpSpPr>
        <p:sp>
          <p:nvSpPr>
            <p:cNvPr id="101" name="Google Shape;101;p5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5"/>
          <p:cNvGrpSpPr/>
          <p:nvPr/>
        </p:nvGrpSpPr>
        <p:grpSpPr>
          <a:xfrm flipH="1" rot="6880180">
            <a:off x="-123535" y="3726411"/>
            <a:ext cx="1059724" cy="643144"/>
            <a:chOff x="2957600" y="592900"/>
            <a:chExt cx="553100" cy="335675"/>
          </a:xfrm>
        </p:grpSpPr>
        <p:sp>
          <p:nvSpPr>
            <p:cNvPr id="113" name="Google Shape;113;p5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5"/>
          <p:cNvGrpSpPr/>
          <p:nvPr/>
        </p:nvGrpSpPr>
        <p:grpSpPr>
          <a:xfrm flipH="1" rot="-2551509">
            <a:off x="8116649" y="2250191"/>
            <a:ext cx="1059698" cy="643128"/>
            <a:chOff x="2957600" y="592900"/>
            <a:chExt cx="553100" cy="335675"/>
          </a:xfrm>
        </p:grpSpPr>
        <p:sp>
          <p:nvSpPr>
            <p:cNvPr id="123" name="Google Shape;123;p5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 flipH="1" rot="-3235308">
            <a:off x="8395616" y="496335"/>
            <a:ext cx="828463" cy="436402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/>
          <p:nvPr/>
        </p:nvSpPr>
        <p:spPr>
          <a:xfrm flipH="1" rot="-3235308">
            <a:off x="8195582" y="91020"/>
            <a:ext cx="897590" cy="841088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36" name="Google Shape;136;p6"/>
          <p:cNvSpPr/>
          <p:nvPr/>
        </p:nvSpPr>
        <p:spPr>
          <a:xfrm rot="10800000">
            <a:off x="1452718" y="1703645"/>
            <a:ext cx="6147581" cy="2948855"/>
          </a:xfrm>
          <a:custGeom>
            <a:rect b="b" l="l" r="r" t="t"/>
            <a:pathLst>
              <a:path extrusionOk="0" h="33587" w="70020">
                <a:moveTo>
                  <a:pt x="41307" y="1"/>
                </a:moveTo>
                <a:cubicBezTo>
                  <a:pt x="29862" y="1"/>
                  <a:pt x="12062" y="4875"/>
                  <a:pt x="4727" y="18135"/>
                </a:cubicBezTo>
                <a:cubicBezTo>
                  <a:pt x="0" y="26681"/>
                  <a:pt x="4077" y="33586"/>
                  <a:pt x="12381" y="33586"/>
                </a:cubicBezTo>
                <a:cubicBezTo>
                  <a:pt x="12845" y="33586"/>
                  <a:pt x="13323" y="33565"/>
                  <a:pt x="13813" y="33521"/>
                </a:cubicBezTo>
                <a:cubicBezTo>
                  <a:pt x="20870" y="32884"/>
                  <a:pt x="27792" y="31325"/>
                  <a:pt x="34683" y="31325"/>
                </a:cubicBezTo>
                <a:cubicBezTo>
                  <a:pt x="37243" y="31325"/>
                  <a:pt x="39800" y="31541"/>
                  <a:pt x="42357" y="32098"/>
                </a:cubicBezTo>
                <a:cubicBezTo>
                  <a:pt x="46075" y="32909"/>
                  <a:pt x="49700" y="33543"/>
                  <a:pt x="52974" y="33543"/>
                </a:cubicBezTo>
                <a:cubicBezTo>
                  <a:pt x="57826" y="33543"/>
                  <a:pt x="61905" y="32150"/>
                  <a:pt x="64372" y="27878"/>
                </a:cubicBezTo>
                <a:cubicBezTo>
                  <a:pt x="70020" y="18094"/>
                  <a:pt x="59868" y="967"/>
                  <a:pt x="43335" y="55"/>
                </a:cubicBezTo>
                <a:cubicBezTo>
                  <a:pt x="42686" y="19"/>
                  <a:pt x="42008" y="1"/>
                  <a:pt x="413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6"/>
          <p:cNvGrpSpPr/>
          <p:nvPr/>
        </p:nvGrpSpPr>
        <p:grpSpPr>
          <a:xfrm>
            <a:off x="-107964" y="215036"/>
            <a:ext cx="1353227" cy="1242511"/>
            <a:chOff x="4115675" y="3374025"/>
            <a:chExt cx="687825" cy="631550"/>
          </a:xfrm>
        </p:grpSpPr>
        <p:sp>
          <p:nvSpPr>
            <p:cNvPr id="138" name="Google Shape;138;p6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6"/>
          <p:cNvSpPr/>
          <p:nvPr/>
        </p:nvSpPr>
        <p:spPr>
          <a:xfrm>
            <a:off x="7759150" y="4151900"/>
            <a:ext cx="1015733" cy="1054516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/>
          <p:nvPr/>
        </p:nvSpPr>
        <p:spPr>
          <a:xfrm flipH="1" rot="-8100000">
            <a:off x="8066925" y="4733161"/>
            <a:ext cx="1047988" cy="270451"/>
          </a:xfrm>
          <a:custGeom>
            <a:rect b="b" l="l" r="r" t="t"/>
            <a:pathLst>
              <a:path extrusionOk="0" h="6822" w="26435">
                <a:moveTo>
                  <a:pt x="9543" y="0"/>
                </a:moveTo>
                <a:cubicBezTo>
                  <a:pt x="9183" y="0"/>
                  <a:pt x="8907" y="182"/>
                  <a:pt x="8803" y="286"/>
                </a:cubicBezTo>
                <a:cubicBezTo>
                  <a:pt x="8462" y="627"/>
                  <a:pt x="8433" y="1392"/>
                  <a:pt x="9501" y="2010"/>
                </a:cubicBezTo>
                <a:cubicBezTo>
                  <a:pt x="10054" y="2329"/>
                  <a:pt x="10603" y="2519"/>
                  <a:pt x="11050" y="2632"/>
                </a:cubicBezTo>
                <a:cubicBezTo>
                  <a:pt x="10656" y="2619"/>
                  <a:pt x="10264" y="2611"/>
                  <a:pt x="9872" y="2609"/>
                </a:cubicBezTo>
                <a:cubicBezTo>
                  <a:pt x="9818" y="2609"/>
                  <a:pt x="9764" y="2608"/>
                  <a:pt x="9710" y="2608"/>
                </a:cubicBezTo>
                <a:cubicBezTo>
                  <a:pt x="9564" y="2608"/>
                  <a:pt x="9417" y="2609"/>
                  <a:pt x="9270" y="2611"/>
                </a:cubicBezTo>
                <a:cubicBezTo>
                  <a:pt x="8802" y="2145"/>
                  <a:pt x="7094" y="532"/>
                  <a:pt x="5817" y="532"/>
                </a:cubicBezTo>
                <a:cubicBezTo>
                  <a:pt x="5815" y="532"/>
                  <a:pt x="5812" y="532"/>
                  <a:pt x="5809" y="532"/>
                </a:cubicBezTo>
                <a:cubicBezTo>
                  <a:pt x="5517" y="533"/>
                  <a:pt x="5212" y="655"/>
                  <a:pt x="5056" y="900"/>
                </a:cubicBezTo>
                <a:cubicBezTo>
                  <a:pt x="4838" y="1248"/>
                  <a:pt x="4995" y="1731"/>
                  <a:pt x="5305" y="2001"/>
                </a:cubicBezTo>
                <a:cubicBezTo>
                  <a:pt x="5874" y="2499"/>
                  <a:pt x="7015" y="2547"/>
                  <a:pt x="8258" y="2633"/>
                </a:cubicBezTo>
                <a:cubicBezTo>
                  <a:pt x="7254" y="2668"/>
                  <a:pt x="6254" y="2739"/>
                  <a:pt x="5259" y="2849"/>
                </a:cubicBezTo>
                <a:cubicBezTo>
                  <a:pt x="4714" y="2707"/>
                  <a:pt x="3471" y="2422"/>
                  <a:pt x="2316" y="2422"/>
                </a:cubicBezTo>
                <a:cubicBezTo>
                  <a:pt x="1657" y="2422"/>
                  <a:pt x="1027" y="2515"/>
                  <a:pt x="570" y="2780"/>
                </a:cubicBezTo>
                <a:cubicBezTo>
                  <a:pt x="272" y="2952"/>
                  <a:pt x="32" y="3255"/>
                  <a:pt x="18" y="3596"/>
                </a:cubicBezTo>
                <a:cubicBezTo>
                  <a:pt x="1" y="4079"/>
                  <a:pt x="448" y="4479"/>
                  <a:pt x="924" y="4575"/>
                </a:cubicBezTo>
                <a:cubicBezTo>
                  <a:pt x="1026" y="4595"/>
                  <a:pt x="1133" y="4605"/>
                  <a:pt x="1243" y="4605"/>
                </a:cubicBezTo>
                <a:cubicBezTo>
                  <a:pt x="2290" y="4605"/>
                  <a:pt x="3698" y="3745"/>
                  <a:pt x="5211" y="3071"/>
                </a:cubicBezTo>
                <a:cubicBezTo>
                  <a:pt x="6344" y="2944"/>
                  <a:pt x="7483" y="2867"/>
                  <a:pt x="8626" y="2838"/>
                </a:cubicBezTo>
                <a:lnTo>
                  <a:pt x="8626" y="2838"/>
                </a:lnTo>
                <a:cubicBezTo>
                  <a:pt x="7777" y="2967"/>
                  <a:pt x="6715" y="3235"/>
                  <a:pt x="6221" y="3787"/>
                </a:cubicBezTo>
                <a:cubicBezTo>
                  <a:pt x="6047" y="3981"/>
                  <a:pt x="5943" y="4257"/>
                  <a:pt x="6016" y="4507"/>
                </a:cubicBezTo>
                <a:cubicBezTo>
                  <a:pt x="6108" y="4826"/>
                  <a:pt x="6459" y="5007"/>
                  <a:pt x="6797" y="5007"/>
                </a:cubicBezTo>
                <a:cubicBezTo>
                  <a:pt x="6834" y="5007"/>
                  <a:pt x="6870" y="5005"/>
                  <a:pt x="6905" y="5001"/>
                </a:cubicBezTo>
                <a:cubicBezTo>
                  <a:pt x="7755" y="4901"/>
                  <a:pt x="8669" y="3775"/>
                  <a:pt x="9739" y="2825"/>
                </a:cubicBezTo>
                <a:cubicBezTo>
                  <a:pt x="10519" y="2827"/>
                  <a:pt x="11298" y="2851"/>
                  <a:pt x="12078" y="2898"/>
                </a:cubicBezTo>
                <a:cubicBezTo>
                  <a:pt x="11235" y="3024"/>
                  <a:pt x="9974" y="3320"/>
                  <a:pt x="9501" y="3995"/>
                </a:cubicBezTo>
                <a:cubicBezTo>
                  <a:pt x="9357" y="4200"/>
                  <a:pt x="9291" y="4474"/>
                  <a:pt x="9388" y="4704"/>
                </a:cubicBezTo>
                <a:cubicBezTo>
                  <a:pt x="9499" y="4965"/>
                  <a:pt x="9792" y="5099"/>
                  <a:pt x="10082" y="5099"/>
                </a:cubicBezTo>
                <a:cubicBezTo>
                  <a:pt x="10154" y="5099"/>
                  <a:pt x="10225" y="5091"/>
                  <a:pt x="10293" y="5075"/>
                </a:cubicBezTo>
                <a:cubicBezTo>
                  <a:pt x="11085" y="4883"/>
                  <a:pt x="11861" y="3946"/>
                  <a:pt x="12767" y="2944"/>
                </a:cubicBezTo>
                <a:cubicBezTo>
                  <a:pt x="13574" y="3006"/>
                  <a:pt x="14380" y="3091"/>
                  <a:pt x="15182" y="3201"/>
                </a:cubicBezTo>
                <a:cubicBezTo>
                  <a:pt x="14707" y="3228"/>
                  <a:pt x="14099" y="3277"/>
                  <a:pt x="13561" y="3359"/>
                </a:cubicBezTo>
                <a:cubicBezTo>
                  <a:pt x="12181" y="3574"/>
                  <a:pt x="12215" y="4540"/>
                  <a:pt x="12296" y="4809"/>
                </a:cubicBezTo>
                <a:cubicBezTo>
                  <a:pt x="12381" y="5090"/>
                  <a:pt x="12664" y="5343"/>
                  <a:pt x="13115" y="5343"/>
                </a:cubicBezTo>
                <a:cubicBezTo>
                  <a:pt x="13391" y="5343"/>
                  <a:pt x="13730" y="5248"/>
                  <a:pt x="14124" y="5007"/>
                </a:cubicBezTo>
                <a:cubicBezTo>
                  <a:pt x="15103" y="4410"/>
                  <a:pt x="15698" y="3626"/>
                  <a:pt x="15920" y="3309"/>
                </a:cubicBezTo>
                <a:cubicBezTo>
                  <a:pt x="16865" y="3455"/>
                  <a:pt x="17805" y="3633"/>
                  <a:pt x="18740" y="3844"/>
                </a:cubicBezTo>
                <a:cubicBezTo>
                  <a:pt x="18235" y="3871"/>
                  <a:pt x="17551" y="3921"/>
                  <a:pt x="16952" y="4015"/>
                </a:cubicBezTo>
                <a:cubicBezTo>
                  <a:pt x="15533" y="4234"/>
                  <a:pt x="15568" y="5229"/>
                  <a:pt x="15651" y="5505"/>
                </a:cubicBezTo>
                <a:cubicBezTo>
                  <a:pt x="15738" y="5794"/>
                  <a:pt x="16029" y="6054"/>
                  <a:pt x="16493" y="6054"/>
                </a:cubicBezTo>
                <a:cubicBezTo>
                  <a:pt x="16777" y="6054"/>
                  <a:pt x="17126" y="5957"/>
                  <a:pt x="17532" y="5709"/>
                </a:cubicBezTo>
                <a:cubicBezTo>
                  <a:pt x="18511" y="5112"/>
                  <a:pt x="19118" y="4332"/>
                  <a:pt x="19359" y="3990"/>
                </a:cubicBezTo>
                <a:cubicBezTo>
                  <a:pt x="20332" y="4226"/>
                  <a:pt x="21295" y="4497"/>
                  <a:pt x="22249" y="4802"/>
                </a:cubicBezTo>
                <a:cubicBezTo>
                  <a:pt x="21734" y="4755"/>
                  <a:pt x="21069" y="4708"/>
                  <a:pt x="20466" y="4708"/>
                </a:cubicBezTo>
                <a:cubicBezTo>
                  <a:pt x="20447" y="4708"/>
                  <a:pt x="20428" y="4708"/>
                  <a:pt x="20409" y="4708"/>
                </a:cubicBezTo>
                <a:cubicBezTo>
                  <a:pt x="18865" y="4716"/>
                  <a:pt x="18742" y="5781"/>
                  <a:pt x="18786" y="6088"/>
                </a:cubicBezTo>
                <a:cubicBezTo>
                  <a:pt x="18839" y="6454"/>
                  <a:pt x="19179" y="6822"/>
                  <a:pt x="19812" y="6822"/>
                </a:cubicBezTo>
                <a:cubicBezTo>
                  <a:pt x="20075" y="6822"/>
                  <a:pt x="20389" y="6758"/>
                  <a:pt x="20753" y="6605"/>
                </a:cubicBezTo>
                <a:cubicBezTo>
                  <a:pt x="21909" y="6116"/>
                  <a:pt x="22686" y="5366"/>
                  <a:pt x="22988" y="5048"/>
                </a:cubicBezTo>
                <a:cubicBezTo>
                  <a:pt x="24100" y="5429"/>
                  <a:pt x="25193" y="5857"/>
                  <a:pt x="26267" y="6332"/>
                </a:cubicBezTo>
                <a:cubicBezTo>
                  <a:pt x="26317" y="6275"/>
                  <a:pt x="26372" y="6222"/>
                  <a:pt x="26431" y="6173"/>
                </a:cubicBezTo>
                <a:lnTo>
                  <a:pt x="26435" y="6170"/>
                </a:lnTo>
                <a:cubicBezTo>
                  <a:pt x="25747" y="5863"/>
                  <a:pt x="25048" y="5575"/>
                  <a:pt x="24341" y="5305"/>
                </a:cubicBezTo>
                <a:cubicBezTo>
                  <a:pt x="23903" y="5139"/>
                  <a:pt x="23461" y="4979"/>
                  <a:pt x="23016" y="4827"/>
                </a:cubicBezTo>
                <a:cubicBezTo>
                  <a:pt x="22844" y="4102"/>
                  <a:pt x="22138" y="1529"/>
                  <a:pt x="20664" y="923"/>
                </a:cubicBezTo>
                <a:cubicBezTo>
                  <a:pt x="20510" y="859"/>
                  <a:pt x="20340" y="823"/>
                  <a:pt x="20173" y="823"/>
                </a:cubicBezTo>
                <a:cubicBezTo>
                  <a:pt x="19975" y="823"/>
                  <a:pt x="19781" y="873"/>
                  <a:pt x="19621" y="987"/>
                </a:cubicBezTo>
                <a:cubicBezTo>
                  <a:pt x="19200" y="1282"/>
                  <a:pt x="19148" y="1915"/>
                  <a:pt x="19372" y="2375"/>
                </a:cubicBezTo>
                <a:cubicBezTo>
                  <a:pt x="19723" y="3095"/>
                  <a:pt x="21192" y="4005"/>
                  <a:pt x="22167" y="4548"/>
                </a:cubicBezTo>
                <a:cubicBezTo>
                  <a:pt x="21217" y="4245"/>
                  <a:pt x="20256" y="3978"/>
                  <a:pt x="19283" y="3745"/>
                </a:cubicBezTo>
                <a:cubicBezTo>
                  <a:pt x="19074" y="3174"/>
                  <a:pt x="18242" y="1120"/>
                  <a:pt x="16969" y="764"/>
                </a:cubicBezTo>
                <a:cubicBezTo>
                  <a:pt x="16874" y="738"/>
                  <a:pt x="16773" y="723"/>
                  <a:pt x="16674" y="723"/>
                </a:cubicBezTo>
                <a:cubicBezTo>
                  <a:pt x="16470" y="723"/>
                  <a:pt x="16269" y="783"/>
                  <a:pt x="16119" y="917"/>
                </a:cubicBezTo>
                <a:cubicBezTo>
                  <a:pt x="15802" y="1200"/>
                  <a:pt x="15821" y="1725"/>
                  <a:pt x="16049" y="2081"/>
                </a:cubicBezTo>
                <a:cubicBezTo>
                  <a:pt x="16398" y="2622"/>
                  <a:pt x="17631" y="3208"/>
                  <a:pt x="18483" y="3562"/>
                </a:cubicBezTo>
                <a:cubicBezTo>
                  <a:pt x="18067" y="3472"/>
                  <a:pt x="17649" y="3387"/>
                  <a:pt x="17229" y="3309"/>
                </a:cubicBezTo>
                <a:cubicBezTo>
                  <a:pt x="16748" y="3220"/>
                  <a:pt x="16265" y="3138"/>
                  <a:pt x="15780" y="3065"/>
                </a:cubicBezTo>
                <a:cubicBezTo>
                  <a:pt x="15490" y="2481"/>
                  <a:pt x="14404" y="444"/>
                  <a:pt x="13163" y="98"/>
                </a:cubicBezTo>
                <a:cubicBezTo>
                  <a:pt x="13071" y="72"/>
                  <a:pt x="12973" y="58"/>
                  <a:pt x="12875" y="58"/>
                </a:cubicBezTo>
                <a:cubicBezTo>
                  <a:pt x="12675" y="58"/>
                  <a:pt x="12478" y="116"/>
                  <a:pt x="12330" y="248"/>
                </a:cubicBezTo>
                <a:cubicBezTo>
                  <a:pt x="12021" y="525"/>
                  <a:pt x="12039" y="1039"/>
                  <a:pt x="12263" y="1386"/>
                </a:cubicBezTo>
                <a:cubicBezTo>
                  <a:pt x="12708" y="2078"/>
                  <a:pt x="13763" y="2536"/>
                  <a:pt x="15037" y="2961"/>
                </a:cubicBezTo>
                <a:cubicBezTo>
                  <a:pt x="14032" y="2828"/>
                  <a:pt x="13025" y="2734"/>
                  <a:pt x="12013" y="2676"/>
                </a:cubicBezTo>
                <a:cubicBezTo>
                  <a:pt x="11908" y="2446"/>
                  <a:pt x="11593" y="1871"/>
                  <a:pt x="10713" y="710"/>
                </a:cubicBezTo>
                <a:cubicBezTo>
                  <a:pt x="10298" y="163"/>
                  <a:pt x="9883" y="0"/>
                  <a:pt x="9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flipH="1">
            <a:off x="8577551" y="4366225"/>
            <a:ext cx="587908" cy="803016"/>
            <a:chOff x="5356650" y="576300"/>
            <a:chExt cx="380400" cy="519550"/>
          </a:xfrm>
        </p:grpSpPr>
        <p:sp>
          <p:nvSpPr>
            <p:cNvPr id="153" name="Google Shape;153;p7"/>
            <p:cNvSpPr/>
            <p:nvPr/>
          </p:nvSpPr>
          <p:spPr>
            <a:xfrm>
              <a:off x="5356650" y="576300"/>
              <a:ext cx="380400" cy="519550"/>
            </a:xfrm>
            <a:custGeom>
              <a:rect b="b" l="l" r="r" t="t"/>
              <a:pathLst>
                <a:path extrusionOk="0" h="20782" w="15216">
                  <a:moveTo>
                    <a:pt x="13056" y="1"/>
                  </a:moveTo>
                  <a:cubicBezTo>
                    <a:pt x="13032" y="1"/>
                    <a:pt x="13008" y="2"/>
                    <a:pt x="12984" y="5"/>
                  </a:cubicBezTo>
                  <a:cubicBezTo>
                    <a:pt x="12156" y="104"/>
                    <a:pt x="11661" y="1445"/>
                    <a:pt x="11949" y="3565"/>
                  </a:cubicBezTo>
                  <a:cubicBezTo>
                    <a:pt x="11863" y="2999"/>
                    <a:pt x="11478" y="2703"/>
                    <a:pt x="11067" y="2703"/>
                  </a:cubicBezTo>
                  <a:cubicBezTo>
                    <a:pt x="10822" y="2703"/>
                    <a:pt x="10567" y="2809"/>
                    <a:pt x="10362" y="3026"/>
                  </a:cubicBezTo>
                  <a:cubicBezTo>
                    <a:pt x="9785" y="3635"/>
                    <a:pt x="9772" y="5165"/>
                    <a:pt x="9858" y="6000"/>
                  </a:cubicBezTo>
                  <a:cubicBezTo>
                    <a:pt x="9665" y="5519"/>
                    <a:pt x="9309" y="5308"/>
                    <a:pt x="9002" y="5308"/>
                  </a:cubicBezTo>
                  <a:cubicBezTo>
                    <a:pt x="8979" y="5308"/>
                    <a:pt x="8956" y="5309"/>
                    <a:pt x="8934" y="5311"/>
                  </a:cubicBezTo>
                  <a:cubicBezTo>
                    <a:pt x="7667" y="5441"/>
                    <a:pt x="7727" y="8755"/>
                    <a:pt x="7885" y="9922"/>
                  </a:cubicBezTo>
                  <a:cubicBezTo>
                    <a:pt x="7673" y="9510"/>
                    <a:pt x="7343" y="9327"/>
                    <a:pt x="7049" y="9327"/>
                  </a:cubicBezTo>
                  <a:cubicBezTo>
                    <a:pt x="6977" y="9327"/>
                    <a:pt x="6908" y="9338"/>
                    <a:pt x="6842" y="9359"/>
                  </a:cubicBezTo>
                  <a:cubicBezTo>
                    <a:pt x="6089" y="9604"/>
                    <a:pt x="5366" y="11800"/>
                    <a:pt x="5391" y="13488"/>
                  </a:cubicBezTo>
                  <a:cubicBezTo>
                    <a:pt x="5186" y="13123"/>
                    <a:pt x="4847" y="12951"/>
                    <a:pt x="4518" y="12951"/>
                  </a:cubicBezTo>
                  <a:cubicBezTo>
                    <a:pt x="4504" y="12951"/>
                    <a:pt x="4489" y="12951"/>
                    <a:pt x="4475" y="12952"/>
                  </a:cubicBezTo>
                  <a:cubicBezTo>
                    <a:pt x="2859" y="13024"/>
                    <a:pt x="471" y="19228"/>
                    <a:pt x="0" y="20781"/>
                  </a:cubicBezTo>
                  <a:cubicBezTo>
                    <a:pt x="2672" y="20624"/>
                    <a:pt x="7792" y="19839"/>
                    <a:pt x="7123" y="18152"/>
                  </a:cubicBezTo>
                  <a:cubicBezTo>
                    <a:pt x="7043" y="17949"/>
                    <a:pt x="6829" y="17801"/>
                    <a:pt x="6618" y="17801"/>
                  </a:cubicBezTo>
                  <a:cubicBezTo>
                    <a:pt x="6577" y="17801"/>
                    <a:pt x="6537" y="17806"/>
                    <a:pt x="6498" y="17818"/>
                  </a:cubicBezTo>
                  <a:cubicBezTo>
                    <a:pt x="12528" y="15597"/>
                    <a:pt x="12876" y="11848"/>
                    <a:pt x="11985" y="11312"/>
                  </a:cubicBezTo>
                  <a:cubicBezTo>
                    <a:pt x="11870" y="11243"/>
                    <a:pt x="11738" y="11212"/>
                    <a:pt x="11604" y="11212"/>
                  </a:cubicBezTo>
                  <a:cubicBezTo>
                    <a:pt x="11530" y="11212"/>
                    <a:pt x="11455" y="11222"/>
                    <a:pt x="11382" y="11239"/>
                  </a:cubicBezTo>
                  <a:cubicBezTo>
                    <a:pt x="12201" y="10662"/>
                    <a:pt x="13835" y="9201"/>
                    <a:pt x="13964" y="8257"/>
                  </a:cubicBezTo>
                  <a:cubicBezTo>
                    <a:pt x="14024" y="7819"/>
                    <a:pt x="13762" y="7426"/>
                    <a:pt x="13405" y="7426"/>
                  </a:cubicBezTo>
                  <a:cubicBezTo>
                    <a:pt x="13334" y="7426"/>
                    <a:pt x="13259" y="7442"/>
                    <a:pt x="13182" y="7476"/>
                  </a:cubicBezTo>
                  <a:cubicBezTo>
                    <a:pt x="14118" y="6364"/>
                    <a:pt x="15216" y="3070"/>
                    <a:pt x="13854" y="2825"/>
                  </a:cubicBezTo>
                  <a:cubicBezTo>
                    <a:pt x="13826" y="2820"/>
                    <a:pt x="13798" y="2818"/>
                    <a:pt x="13769" y="2818"/>
                  </a:cubicBezTo>
                  <a:cubicBezTo>
                    <a:pt x="13649" y="2818"/>
                    <a:pt x="13529" y="2860"/>
                    <a:pt x="13435" y="2932"/>
                  </a:cubicBezTo>
                  <a:cubicBezTo>
                    <a:pt x="13798" y="2271"/>
                    <a:pt x="14091" y="1467"/>
                    <a:pt x="13877" y="747"/>
                  </a:cubicBezTo>
                  <a:cubicBezTo>
                    <a:pt x="13764" y="367"/>
                    <a:pt x="13443" y="1"/>
                    <a:pt x="13056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5378250" y="650825"/>
              <a:ext cx="297675" cy="424700"/>
            </a:xfrm>
            <a:custGeom>
              <a:rect b="b" l="l" r="r" t="t"/>
              <a:pathLst>
                <a:path extrusionOk="0" h="16988" w="11907">
                  <a:moveTo>
                    <a:pt x="11812" y="1"/>
                  </a:moveTo>
                  <a:cubicBezTo>
                    <a:pt x="11773" y="1"/>
                    <a:pt x="11738" y="29"/>
                    <a:pt x="11730" y="69"/>
                  </a:cubicBezTo>
                  <a:cubicBezTo>
                    <a:pt x="10150" y="6726"/>
                    <a:pt x="5682" y="13150"/>
                    <a:pt x="71" y="16833"/>
                  </a:cubicBezTo>
                  <a:cubicBezTo>
                    <a:pt x="1" y="16879"/>
                    <a:pt x="34" y="16988"/>
                    <a:pt x="117" y="16988"/>
                  </a:cubicBezTo>
                  <a:cubicBezTo>
                    <a:pt x="133" y="16988"/>
                    <a:pt x="150" y="16983"/>
                    <a:pt x="163" y="16973"/>
                  </a:cubicBezTo>
                  <a:cubicBezTo>
                    <a:pt x="2962" y="15137"/>
                    <a:pt x="5532" y="12585"/>
                    <a:pt x="7597" y="9597"/>
                  </a:cubicBezTo>
                  <a:cubicBezTo>
                    <a:pt x="9634" y="6651"/>
                    <a:pt x="11120" y="3370"/>
                    <a:pt x="11893" y="108"/>
                  </a:cubicBezTo>
                  <a:cubicBezTo>
                    <a:pt x="11907" y="61"/>
                    <a:pt x="11879" y="14"/>
                    <a:pt x="11832" y="3"/>
                  </a:cubicBezTo>
                  <a:cubicBezTo>
                    <a:pt x="11825" y="2"/>
                    <a:pt x="11819" y="1"/>
                    <a:pt x="11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5659225" y="701000"/>
              <a:ext cx="34350" cy="49050"/>
            </a:xfrm>
            <a:custGeom>
              <a:rect b="b" l="l" r="r" t="t"/>
              <a:pathLst>
                <a:path extrusionOk="0" h="1962" w="1374">
                  <a:moveTo>
                    <a:pt x="1278" y="0"/>
                  </a:moveTo>
                  <a:cubicBezTo>
                    <a:pt x="1246" y="0"/>
                    <a:pt x="1215" y="19"/>
                    <a:pt x="1201" y="50"/>
                  </a:cubicBezTo>
                  <a:cubicBezTo>
                    <a:pt x="914" y="698"/>
                    <a:pt x="526" y="1296"/>
                    <a:pt x="50" y="1821"/>
                  </a:cubicBezTo>
                  <a:cubicBezTo>
                    <a:pt x="1" y="1875"/>
                    <a:pt x="39" y="1962"/>
                    <a:pt x="112" y="1962"/>
                  </a:cubicBezTo>
                  <a:cubicBezTo>
                    <a:pt x="136" y="1962"/>
                    <a:pt x="158" y="1952"/>
                    <a:pt x="175" y="1934"/>
                  </a:cubicBezTo>
                  <a:cubicBezTo>
                    <a:pt x="662" y="1396"/>
                    <a:pt x="1061" y="783"/>
                    <a:pt x="1355" y="118"/>
                  </a:cubicBezTo>
                  <a:cubicBezTo>
                    <a:pt x="1374" y="76"/>
                    <a:pt x="1355" y="26"/>
                    <a:pt x="1312" y="8"/>
                  </a:cubicBezTo>
                  <a:cubicBezTo>
                    <a:pt x="1301" y="3"/>
                    <a:pt x="1290" y="0"/>
                    <a:pt x="12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5620750" y="793600"/>
              <a:ext cx="46275" cy="38475"/>
            </a:xfrm>
            <a:custGeom>
              <a:rect b="b" l="l" r="r" t="t"/>
              <a:pathLst>
                <a:path extrusionOk="0" h="1539" w="1851">
                  <a:moveTo>
                    <a:pt x="1757" y="0"/>
                  </a:moveTo>
                  <a:cubicBezTo>
                    <a:pt x="1731" y="0"/>
                    <a:pt x="1705" y="12"/>
                    <a:pt x="1689" y="34"/>
                  </a:cubicBezTo>
                  <a:cubicBezTo>
                    <a:pt x="1243" y="582"/>
                    <a:pt x="695" y="1039"/>
                    <a:pt x="76" y="1381"/>
                  </a:cubicBezTo>
                  <a:cubicBezTo>
                    <a:pt x="0" y="1422"/>
                    <a:pt x="29" y="1538"/>
                    <a:pt x="116" y="1538"/>
                  </a:cubicBezTo>
                  <a:cubicBezTo>
                    <a:pt x="116" y="1538"/>
                    <a:pt x="116" y="1538"/>
                    <a:pt x="117" y="1538"/>
                  </a:cubicBezTo>
                  <a:cubicBezTo>
                    <a:pt x="131" y="1538"/>
                    <a:pt x="145" y="1535"/>
                    <a:pt x="157" y="1528"/>
                  </a:cubicBezTo>
                  <a:cubicBezTo>
                    <a:pt x="796" y="1176"/>
                    <a:pt x="1360" y="705"/>
                    <a:pt x="1819" y="140"/>
                  </a:cubicBezTo>
                  <a:cubicBezTo>
                    <a:pt x="1851" y="104"/>
                    <a:pt x="1846" y="49"/>
                    <a:pt x="1809" y="19"/>
                  </a:cubicBezTo>
                  <a:cubicBezTo>
                    <a:pt x="1794" y="6"/>
                    <a:pt x="1775" y="0"/>
                    <a:pt x="1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5554950" y="895350"/>
              <a:ext cx="71325" cy="54700"/>
            </a:xfrm>
            <a:custGeom>
              <a:rect b="b" l="l" r="r" t="t"/>
              <a:pathLst>
                <a:path extrusionOk="0" h="2188" w="2853">
                  <a:moveTo>
                    <a:pt x="2737" y="1"/>
                  </a:moveTo>
                  <a:cubicBezTo>
                    <a:pt x="2714" y="1"/>
                    <a:pt x="2691" y="10"/>
                    <a:pt x="2673" y="33"/>
                  </a:cubicBezTo>
                  <a:cubicBezTo>
                    <a:pt x="2011" y="923"/>
                    <a:pt x="1115" y="1612"/>
                    <a:pt x="86" y="2025"/>
                  </a:cubicBezTo>
                  <a:cubicBezTo>
                    <a:pt x="0" y="2059"/>
                    <a:pt x="25" y="2186"/>
                    <a:pt x="118" y="2187"/>
                  </a:cubicBezTo>
                  <a:cubicBezTo>
                    <a:pt x="129" y="2186"/>
                    <a:pt x="139" y="2184"/>
                    <a:pt x="149" y="2181"/>
                  </a:cubicBezTo>
                  <a:cubicBezTo>
                    <a:pt x="1207" y="1757"/>
                    <a:pt x="2127" y="1048"/>
                    <a:pt x="2808" y="134"/>
                  </a:cubicBezTo>
                  <a:cubicBezTo>
                    <a:pt x="2853" y="69"/>
                    <a:pt x="2797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5578525" y="749700"/>
              <a:ext cx="11750" cy="68625"/>
            </a:xfrm>
            <a:custGeom>
              <a:rect b="b" l="l" r="r" t="t"/>
              <a:pathLst>
                <a:path extrusionOk="0" h="2745" w="470">
                  <a:moveTo>
                    <a:pt x="219" y="0"/>
                  </a:moveTo>
                  <a:cubicBezTo>
                    <a:pt x="180" y="0"/>
                    <a:pt x="144" y="29"/>
                    <a:pt x="137" y="70"/>
                  </a:cubicBezTo>
                  <a:cubicBezTo>
                    <a:pt x="0" y="941"/>
                    <a:pt x="54" y="1833"/>
                    <a:pt x="292" y="2684"/>
                  </a:cubicBezTo>
                  <a:cubicBezTo>
                    <a:pt x="303" y="2720"/>
                    <a:pt x="335" y="2745"/>
                    <a:pt x="373" y="2745"/>
                  </a:cubicBezTo>
                  <a:cubicBezTo>
                    <a:pt x="429" y="2744"/>
                    <a:pt x="469" y="2691"/>
                    <a:pt x="454" y="2637"/>
                  </a:cubicBezTo>
                  <a:cubicBezTo>
                    <a:pt x="223" y="1810"/>
                    <a:pt x="171" y="944"/>
                    <a:pt x="303" y="96"/>
                  </a:cubicBezTo>
                  <a:cubicBezTo>
                    <a:pt x="309" y="50"/>
                    <a:pt x="278" y="9"/>
                    <a:pt x="232" y="2"/>
                  </a:cubicBezTo>
                  <a:cubicBezTo>
                    <a:pt x="228" y="1"/>
                    <a:pt x="223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5621525" y="662675"/>
              <a:ext cx="9975" cy="66000"/>
            </a:xfrm>
            <a:custGeom>
              <a:rect b="b" l="l" r="r" t="t"/>
              <a:pathLst>
                <a:path extrusionOk="0" h="2640" w="399">
                  <a:moveTo>
                    <a:pt x="307" y="0"/>
                  </a:moveTo>
                  <a:cubicBezTo>
                    <a:pt x="271" y="0"/>
                    <a:pt x="236" y="24"/>
                    <a:pt x="225" y="61"/>
                  </a:cubicBezTo>
                  <a:cubicBezTo>
                    <a:pt x="23" y="884"/>
                    <a:pt x="1" y="1740"/>
                    <a:pt x="161" y="2572"/>
                  </a:cubicBezTo>
                  <a:cubicBezTo>
                    <a:pt x="168" y="2611"/>
                    <a:pt x="203" y="2640"/>
                    <a:pt x="244" y="2640"/>
                  </a:cubicBezTo>
                  <a:lnTo>
                    <a:pt x="244" y="2640"/>
                  </a:lnTo>
                  <a:cubicBezTo>
                    <a:pt x="296" y="2640"/>
                    <a:pt x="336" y="2592"/>
                    <a:pt x="326" y="2540"/>
                  </a:cubicBezTo>
                  <a:cubicBezTo>
                    <a:pt x="171" y="1732"/>
                    <a:pt x="192" y="901"/>
                    <a:pt x="389" y="103"/>
                  </a:cubicBezTo>
                  <a:cubicBezTo>
                    <a:pt x="398" y="57"/>
                    <a:pt x="371" y="14"/>
                    <a:pt x="327" y="2"/>
                  </a:cubicBezTo>
                  <a:cubicBezTo>
                    <a:pt x="320" y="1"/>
                    <a:pt x="314" y="0"/>
                    <a:pt x="307" y="0"/>
                  </a:cubicBezTo>
                  <a:close/>
                  <a:moveTo>
                    <a:pt x="244" y="2640"/>
                  </a:moveTo>
                  <a:cubicBezTo>
                    <a:pt x="243" y="2640"/>
                    <a:pt x="243" y="2640"/>
                    <a:pt x="243" y="2640"/>
                  </a:cubicBezTo>
                  <a:lnTo>
                    <a:pt x="244" y="2640"/>
                  </a:lnTo>
                  <a:cubicBezTo>
                    <a:pt x="244" y="2640"/>
                    <a:pt x="244" y="2640"/>
                    <a:pt x="244" y="26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518900" y="856575"/>
              <a:ext cx="9975" cy="54950"/>
            </a:xfrm>
            <a:custGeom>
              <a:rect b="b" l="l" r="r" t="t"/>
              <a:pathLst>
                <a:path extrusionOk="0" h="2198" w="399">
                  <a:moveTo>
                    <a:pt x="305" y="1"/>
                  </a:moveTo>
                  <a:cubicBezTo>
                    <a:pt x="269" y="1"/>
                    <a:pt x="235" y="24"/>
                    <a:pt x="224" y="62"/>
                  </a:cubicBezTo>
                  <a:cubicBezTo>
                    <a:pt x="32" y="733"/>
                    <a:pt x="0" y="1443"/>
                    <a:pt x="134" y="2129"/>
                  </a:cubicBezTo>
                  <a:cubicBezTo>
                    <a:pt x="141" y="2168"/>
                    <a:pt x="176" y="2197"/>
                    <a:pt x="217" y="2197"/>
                  </a:cubicBezTo>
                  <a:cubicBezTo>
                    <a:pt x="222" y="2197"/>
                    <a:pt x="227" y="2196"/>
                    <a:pt x="232" y="2195"/>
                  </a:cubicBezTo>
                  <a:cubicBezTo>
                    <a:pt x="278" y="2187"/>
                    <a:pt x="308" y="2142"/>
                    <a:pt x="299" y="2097"/>
                  </a:cubicBezTo>
                  <a:cubicBezTo>
                    <a:pt x="170" y="1436"/>
                    <a:pt x="200" y="754"/>
                    <a:pt x="387" y="108"/>
                  </a:cubicBezTo>
                  <a:cubicBezTo>
                    <a:pt x="399" y="63"/>
                    <a:pt x="373" y="16"/>
                    <a:pt x="329" y="4"/>
                  </a:cubicBezTo>
                  <a:cubicBezTo>
                    <a:pt x="321" y="2"/>
                    <a:pt x="31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5448800" y="1035075"/>
              <a:ext cx="54825" cy="15550"/>
            </a:xfrm>
            <a:custGeom>
              <a:rect b="b" l="l" r="r" t="t"/>
              <a:pathLst>
                <a:path extrusionOk="0" h="622" w="2193">
                  <a:moveTo>
                    <a:pt x="2096" y="0"/>
                  </a:moveTo>
                  <a:cubicBezTo>
                    <a:pt x="2086" y="0"/>
                    <a:pt x="2076" y="2"/>
                    <a:pt x="2065" y="6"/>
                  </a:cubicBezTo>
                  <a:cubicBezTo>
                    <a:pt x="1425" y="237"/>
                    <a:pt x="758" y="387"/>
                    <a:pt x="80" y="453"/>
                  </a:cubicBezTo>
                  <a:cubicBezTo>
                    <a:pt x="34" y="456"/>
                    <a:pt x="0" y="496"/>
                    <a:pt x="2" y="541"/>
                  </a:cubicBezTo>
                  <a:cubicBezTo>
                    <a:pt x="4" y="586"/>
                    <a:pt x="41" y="621"/>
                    <a:pt x="86" y="621"/>
                  </a:cubicBezTo>
                  <a:cubicBezTo>
                    <a:pt x="87" y="621"/>
                    <a:pt x="88" y="621"/>
                    <a:pt x="88" y="621"/>
                  </a:cubicBezTo>
                  <a:lnTo>
                    <a:pt x="96" y="620"/>
                  </a:lnTo>
                  <a:cubicBezTo>
                    <a:pt x="788" y="554"/>
                    <a:pt x="1468" y="401"/>
                    <a:pt x="2122" y="165"/>
                  </a:cubicBezTo>
                  <a:cubicBezTo>
                    <a:pt x="2168" y="150"/>
                    <a:pt x="2193" y="101"/>
                    <a:pt x="2176" y="56"/>
                  </a:cubicBezTo>
                  <a:cubicBezTo>
                    <a:pt x="2163" y="22"/>
                    <a:pt x="2131" y="0"/>
                    <a:pt x="20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5444500" y="931475"/>
              <a:ext cx="17175" cy="63750"/>
            </a:xfrm>
            <a:custGeom>
              <a:rect b="b" l="l" r="r" t="t"/>
              <a:pathLst>
                <a:path extrusionOk="0" h="2550" w="687">
                  <a:moveTo>
                    <a:pt x="591" y="1"/>
                  </a:moveTo>
                  <a:cubicBezTo>
                    <a:pt x="558" y="1"/>
                    <a:pt x="527" y="20"/>
                    <a:pt x="513" y="52"/>
                  </a:cubicBezTo>
                  <a:cubicBezTo>
                    <a:pt x="161" y="808"/>
                    <a:pt x="0" y="1638"/>
                    <a:pt x="49" y="2470"/>
                  </a:cubicBezTo>
                  <a:cubicBezTo>
                    <a:pt x="52" y="2515"/>
                    <a:pt x="88" y="2550"/>
                    <a:pt x="133" y="2550"/>
                  </a:cubicBezTo>
                  <a:lnTo>
                    <a:pt x="138" y="2550"/>
                  </a:lnTo>
                  <a:cubicBezTo>
                    <a:pt x="185" y="2547"/>
                    <a:pt x="220" y="2507"/>
                    <a:pt x="217" y="2461"/>
                  </a:cubicBezTo>
                  <a:cubicBezTo>
                    <a:pt x="170" y="1656"/>
                    <a:pt x="324" y="853"/>
                    <a:pt x="666" y="123"/>
                  </a:cubicBezTo>
                  <a:cubicBezTo>
                    <a:pt x="687" y="81"/>
                    <a:pt x="669" y="29"/>
                    <a:pt x="626" y="9"/>
                  </a:cubicBezTo>
                  <a:cubicBezTo>
                    <a:pt x="614" y="3"/>
                    <a:pt x="603" y="1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7"/>
          <p:cNvSpPr/>
          <p:nvPr/>
        </p:nvSpPr>
        <p:spPr>
          <a:xfrm rot="10181651">
            <a:off x="-49342" y="4733164"/>
            <a:ext cx="1048005" cy="270455"/>
          </a:xfrm>
          <a:custGeom>
            <a:rect b="b" l="l" r="r" t="t"/>
            <a:pathLst>
              <a:path extrusionOk="0" h="6822" w="26435">
                <a:moveTo>
                  <a:pt x="9543" y="0"/>
                </a:moveTo>
                <a:cubicBezTo>
                  <a:pt x="9183" y="0"/>
                  <a:pt x="8907" y="182"/>
                  <a:pt x="8803" y="286"/>
                </a:cubicBezTo>
                <a:cubicBezTo>
                  <a:pt x="8462" y="627"/>
                  <a:pt x="8433" y="1392"/>
                  <a:pt x="9501" y="2010"/>
                </a:cubicBezTo>
                <a:cubicBezTo>
                  <a:pt x="10054" y="2329"/>
                  <a:pt x="10603" y="2519"/>
                  <a:pt x="11050" y="2632"/>
                </a:cubicBezTo>
                <a:cubicBezTo>
                  <a:pt x="10656" y="2619"/>
                  <a:pt x="10264" y="2611"/>
                  <a:pt x="9872" y="2609"/>
                </a:cubicBezTo>
                <a:cubicBezTo>
                  <a:pt x="9818" y="2609"/>
                  <a:pt x="9764" y="2608"/>
                  <a:pt x="9710" y="2608"/>
                </a:cubicBezTo>
                <a:cubicBezTo>
                  <a:pt x="9564" y="2608"/>
                  <a:pt x="9417" y="2609"/>
                  <a:pt x="9270" y="2611"/>
                </a:cubicBezTo>
                <a:cubicBezTo>
                  <a:pt x="8802" y="2145"/>
                  <a:pt x="7094" y="532"/>
                  <a:pt x="5817" y="532"/>
                </a:cubicBezTo>
                <a:cubicBezTo>
                  <a:pt x="5815" y="532"/>
                  <a:pt x="5812" y="532"/>
                  <a:pt x="5809" y="532"/>
                </a:cubicBezTo>
                <a:cubicBezTo>
                  <a:pt x="5517" y="533"/>
                  <a:pt x="5212" y="655"/>
                  <a:pt x="5056" y="900"/>
                </a:cubicBezTo>
                <a:cubicBezTo>
                  <a:pt x="4838" y="1248"/>
                  <a:pt x="4995" y="1731"/>
                  <a:pt x="5305" y="2001"/>
                </a:cubicBezTo>
                <a:cubicBezTo>
                  <a:pt x="5874" y="2499"/>
                  <a:pt x="7015" y="2547"/>
                  <a:pt x="8258" y="2633"/>
                </a:cubicBezTo>
                <a:cubicBezTo>
                  <a:pt x="7254" y="2668"/>
                  <a:pt x="6254" y="2739"/>
                  <a:pt x="5259" y="2849"/>
                </a:cubicBezTo>
                <a:cubicBezTo>
                  <a:pt x="4714" y="2707"/>
                  <a:pt x="3471" y="2422"/>
                  <a:pt x="2316" y="2422"/>
                </a:cubicBezTo>
                <a:cubicBezTo>
                  <a:pt x="1657" y="2422"/>
                  <a:pt x="1027" y="2515"/>
                  <a:pt x="570" y="2780"/>
                </a:cubicBezTo>
                <a:cubicBezTo>
                  <a:pt x="272" y="2952"/>
                  <a:pt x="32" y="3255"/>
                  <a:pt x="18" y="3596"/>
                </a:cubicBezTo>
                <a:cubicBezTo>
                  <a:pt x="1" y="4079"/>
                  <a:pt x="448" y="4479"/>
                  <a:pt x="924" y="4575"/>
                </a:cubicBezTo>
                <a:cubicBezTo>
                  <a:pt x="1026" y="4595"/>
                  <a:pt x="1133" y="4605"/>
                  <a:pt x="1243" y="4605"/>
                </a:cubicBezTo>
                <a:cubicBezTo>
                  <a:pt x="2290" y="4605"/>
                  <a:pt x="3698" y="3745"/>
                  <a:pt x="5211" y="3071"/>
                </a:cubicBezTo>
                <a:cubicBezTo>
                  <a:pt x="6344" y="2944"/>
                  <a:pt x="7483" y="2867"/>
                  <a:pt x="8626" y="2838"/>
                </a:cubicBezTo>
                <a:lnTo>
                  <a:pt x="8626" y="2838"/>
                </a:lnTo>
                <a:cubicBezTo>
                  <a:pt x="7777" y="2967"/>
                  <a:pt x="6715" y="3235"/>
                  <a:pt x="6221" y="3787"/>
                </a:cubicBezTo>
                <a:cubicBezTo>
                  <a:pt x="6047" y="3981"/>
                  <a:pt x="5943" y="4257"/>
                  <a:pt x="6016" y="4507"/>
                </a:cubicBezTo>
                <a:cubicBezTo>
                  <a:pt x="6108" y="4826"/>
                  <a:pt x="6459" y="5007"/>
                  <a:pt x="6797" y="5007"/>
                </a:cubicBezTo>
                <a:cubicBezTo>
                  <a:pt x="6834" y="5007"/>
                  <a:pt x="6870" y="5005"/>
                  <a:pt x="6905" y="5001"/>
                </a:cubicBezTo>
                <a:cubicBezTo>
                  <a:pt x="7755" y="4901"/>
                  <a:pt x="8669" y="3775"/>
                  <a:pt x="9739" y="2825"/>
                </a:cubicBezTo>
                <a:cubicBezTo>
                  <a:pt x="10519" y="2827"/>
                  <a:pt x="11298" y="2851"/>
                  <a:pt x="12078" y="2898"/>
                </a:cubicBezTo>
                <a:cubicBezTo>
                  <a:pt x="11235" y="3024"/>
                  <a:pt x="9974" y="3320"/>
                  <a:pt x="9501" y="3995"/>
                </a:cubicBezTo>
                <a:cubicBezTo>
                  <a:pt x="9357" y="4200"/>
                  <a:pt x="9291" y="4474"/>
                  <a:pt x="9388" y="4704"/>
                </a:cubicBezTo>
                <a:cubicBezTo>
                  <a:pt x="9499" y="4965"/>
                  <a:pt x="9792" y="5099"/>
                  <a:pt x="10082" y="5099"/>
                </a:cubicBezTo>
                <a:cubicBezTo>
                  <a:pt x="10154" y="5099"/>
                  <a:pt x="10225" y="5091"/>
                  <a:pt x="10293" y="5075"/>
                </a:cubicBezTo>
                <a:cubicBezTo>
                  <a:pt x="11085" y="4883"/>
                  <a:pt x="11861" y="3946"/>
                  <a:pt x="12767" y="2944"/>
                </a:cubicBezTo>
                <a:cubicBezTo>
                  <a:pt x="13574" y="3006"/>
                  <a:pt x="14380" y="3091"/>
                  <a:pt x="15182" y="3201"/>
                </a:cubicBezTo>
                <a:cubicBezTo>
                  <a:pt x="14707" y="3228"/>
                  <a:pt x="14099" y="3277"/>
                  <a:pt x="13561" y="3359"/>
                </a:cubicBezTo>
                <a:cubicBezTo>
                  <a:pt x="12181" y="3574"/>
                  <a:pt x="12215" y="4540"/>
                  <a:pt x="12296" y="4809"/>
                </a:cubicBezTo>
                <a:cubicBezTo>
                  <a:pt x="12381" y="5090"/>
                  <a:pt x="12664" y="5343"/>
                  <a:pt x="13115" y="5343"/>
                </a:cubicBezTo>
                <a:cubicBezTo>
                  <a:pt x="13391" y="5343"/>
                  <a:pt x="13730" y="5248"/>
                  <a:pt x="14124" y="5007"/>
                </a:cubicBezTo>
                <a:cubicBezTo>
                  <a:pt x="15103" y="4410"/>
                  <a:pt x="15698" y="3626"/>
                  <a:pt x="15920" y="3309"/>
                </a:cubicBezTo>
                <a:cubicBezTo>
                  <a:pt x="16865" y="3455"/>
                  <a:pt x="17805" y="3633"/>
                  <a:pt x="18740" y="3844"/>
                </a:cubicBezTo>
                <a:cubicBezTo>
                  <a:pt x="18235" y="3871"/>
                  <a:pt x="17551" y="3921"/>
                  <a:pt x="16952" y="4015"/>
                </a:cubicBezTo>
                <a:cubicBezTo>
                  <a:pt x="15533" y="4234"/>
                  <a:pt x="15568" y="5229"/>
                  <a:pt x="15651" y="5505"/>
                </a:cubicBezTo>
                <a:cubicBezTo>
                  <a:pt x="15738" y="5794"/>
                  <a:pt x="16029" y="6054"/>
                  <a:pt x="16493" y="6054"/>
                </a:cubicBezTo>
                <a:cubicBezTo>
                  <a:pt x="16777" y="6054"/>
                  <a:pt x="17126" y="5957"/>
                  <a:pt x="17532" y="5709"/>
                </a:cubicBezTo>
                <a:cubicBezTo>
                  <a:pt x="18511" y="5112"/>
                  <a:pt x="19118" y="4332"/>
                  <a:pt x="19359" y="3990"/>
                </a:cubicBezTo>
                <a:cubicBezTo>
                  <a:pt x="20332" y="4226"/>
                  <a:pt x="21295" y="4497"/>
                  <a:pt x="22249" y="4802"/>
                </a:cubicBezTo>
                <a:cubicBezTo>
                  <a:pt x="21734" y="4755"/>
                  <a:pt x="21069" y="4708"/>
                  <a:pt x="20466" y="4708"/>
                </a:cubicBezTo>
                <a:cubicBezTo>
                  <a:pt x="20447" y="4708"/>
                  <a:pt x="20428" y="4708"/>
                  <a:pt x="20409" y="4708"/>
                </a:cubicBezTo>
                <a:cubicBezTo>
                  <a:pt x="18865" y="4716"/>
                  <a:pt x="18742" y="5781"/>
                  <a:pt x="18786" y="6088"/>
                </a:cubicBezTo>
                <a:cubicBezTo>
                  <a:pt x="18839" y="6454"/>
                  <a:pt x="19179" y="6822"/>
                  <a:pt x="19812" y="6822"/>
                </a:cubicBezTo>
                <a:cubicBezTo>
                  <a:pt x="20075" y="6822"/>
                  <a:pt x="20389" y="6758"/>
                  <a:pt x="20753" y="6605"/>
                </a:cubicBezTo>
                <a:cubicBezTo>
                  <a:pt x="21909" y="6116"/>
                  <a:pt x="22686" y="5366"/>
                  <a:pt x="22988" y="5048"/>
                </a:cubicBezTo>
                <a:cubicBezTo>
                  <a:pt x="24100" y="5429"/>
                  <a:pt x="25193" y="5857"/>
                  <a:pt x="26267" y="6332"/>
                </a:cubicBezTo>
                <a:cubicBezTo>
                  <a:pt x="26317" y="6275"/>
                  <a:pt x="26372" y="6222"/>
                  <a:pt x="26431" y="6173"/>
                </a:cubicBezTo>
                <a:lnTo>
                  <a:pt x="26435" y="6170"/>
                </a:lnTo>
                <a:cubicBezTo>
                  <a:pt x="25747" y="5863"/>
                  <a:pt x="25048" y="5575"/>
                  <a:pt x="24341" y="5305"/>
                </a:cubicBezTo>
                <a:cubicBezTo>
                  <a:pt x="23903" y="5139"/>
                  <a:pt x="23461" y="4979"/>
                  <a:pt x="23016" y="4827"/>
                </a:cubicBezTo>
                <a:cubicBezTo>
                  <a:pt x="22844" y="4102"/>
                  <a:pt x="22138" y="1529"/>
                  <a:pt x="20664" y="923"/>
                </a:cubicBezTo>
                <a:cubicBezTo>
                  <a:pt x="20510" y="859"/>
                  <a:pt x="20340" y="823"/>
                  <a:pt x="20173" y="823"/>
                </a:cubicBezTo>
                <a:cubicBezTo>
                  <a:pt x="19975" y="823"/>
                  <a:pt x="19781" y="873"/>
                  <a:pt x="19621" y="987"/>
                </a:cubicBezTo>
                <a:cubicBezTo>
                  <a:pt x="19200" y="1282"/>
                  <a:pt x="19148" y="1915"/>
                  <a:pt x="19372" y="2375"/>
                </a:cubicBezTo>
                <a:cubicBezTo>
                  <a:pt x="19723" y="3095"/>
                  <a:pt x="21192" y="4005"/>
                  <a:pt x="22167" y="4548"/>
                </a:cubicBezTo>
                <a:cubicBezTo>
                  <a:pt x="21217" y="4245"/>
                  <a:pt x="20256" y="3978"/>
                  <a:pt x="19283" y="3745"/>
                </a:cubicBezTo>
                <a:cubicBezTo>
                  <a:pt x="19074" y="3174"/>
                  <a:pt x="18242" y="1120"/>
                  <a:pt x="16969" y="764"/>
                </a:cubicBezTo>
                <a:cubicBezTo>
                  <a:pt x="16874" y="738"/>
                  <a:pt x="16773" y="723"/>
                  <a:pt x="16674" y="723"/>
                </a:cubicBezTo>
                <a:cubicBezTo>
                  <a:pt x="16470" y="723"/>
                  <a:pt x="16269" y="783"/>
                  <a:pt x="16119" y="917"/>
                </a:cubicBezTo>
                <a:cubicBezTo>
                  <a:pt x="15802" y="1200"/>
                  <a:pt x="15821" y="1725"/>
                  <a:pt x="16049" y="2081"/>
                </a:cubicBezTo>
                <a:cubicBezTo>
                  <a:pt x="16398" y="2622"/>
                  <a:pt x="17631" y="3208"/>
                  <a:pt x="18483" y="3562"/>
                </a:cubicBezTo>
                <a:cubicBezTo>
                  <a:pt x="18067" y="3472"/>
                  <a:pt x="17649" y="3387"/>
                  <a:pt x="17229" y="3309"/>
                </a:cubicBezTo>
                <a:cubicBezTo>
                  <a:pt x="16748" y="3220"/>
                  <a:pt x="16265" y="3138"/>
                  <a:pt x="15780" y="3065"/>
                </a:cubicBezTo>
                <a:cubicBezTo>
                  <a:pt x="15490" y="2481"/>
                  <a:pt x="14404" y="444"/>
                  <a:pt x="13163" y="98"/>
                </a:cubicBezTo>
                <a:cubicBezTo>
                  <a:pt x="13071" y="72"/>
                  <a:pt x="12973" y="58"/>
                  <a:pt x="12875" y="58"/>
                </a:cubicBezTo>
                <a:cubicBezTo>
                  <a:pt x="12675" y="58"/>
                  <a:pt x="12478" y="116"/>
                  <a:pt x="12330" y="248"/>
                </a:cubicBezTo>
                <a:cubicBezTo>
                  <a:pt x="12021" y="525"/>
                  <a:pt x="12039" y="1039"/>
                  <a:pt x="12263" y="1386"/>
                </a:cubicBezTo>
                <a:cubicBezTo>
                  <a:pt x="12708" y="2078"/>
                  <a:pt x="13763" y="2536"/>
                  <a:pt x="15037" y="2961"/>
                </a:cubicBezTo>
                <a:cubicBezTo>
                  <a:pt x="14032" y="2828"/>
                  <a:pt x="13025" y="2734"/>
                  <a:pt x="12013" y="2676"/>
                </a:cubicBezTo>
                <a:cubicBezTo>
                  <a:pt x="11908" y="2446"/>
                  <a:pt x="11593" y="1871"/>
                  <a:pt x="10713" y="710"/>
                </a:cubicBezTo>
                <a:cubicBezTo>
                  <a:pt x="10298" y="163"/>
                  <a:pt x="9883" y="0"/>
                  <a:pt x="9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245250" y="4402250"/>
            <a:ext cx="281203" cy="281203"/>
          </a:xfrm>
          <a:custGeom>
            <a:rect b="b" l="l" r="r" t="t"/>
            <a:pathLst>
              <a:path extrusionOk="0" h="5907" w="5907">
                <a:moveTo>
                  <a:pt x="2972" y="1354"/>
                </a:moveTo>
                <a:cubicBezTo>
                  <a:pt x="3108" y="1354"/>
                  <a:pt x="3245" y="1371"/>
                  <a:pt x="3379" y="1407"/>
                </a:cubicBezTo>
                <a:cubicBezTo>
                  <a:pt x="4020" y="1579"/>
                  <a:pt x="4496" y="2149"/>
                  <a:pt x="4555" y="2809"/>
                </a:cubicBezTo>
                <a:cubicBezTo>
                  <a:pt x="4614" y="3475"/>
                  <a:pt x="4236" y="4124"/>
                  <a:pt x="3628" y="4402"/>
                </a:cubicBezTo>
                <a:cubicBezTo>
                  <a:pt x="3418" y="4498"/>
                  <a:pt x="3195" y="4544"/>
                  <a:pt x="2974" y="4544"/>
                </a:cubicBezTo>
                <a:cubicBezTo>
                  <a:pt x="2469" y="4544"/>
                  <a:pt x="1973" y="4306"/>
                  <a:pt x="1667" y="3881"/>
                </a:cubicBezTo>
                <a:cubicBezTo>
                  <a:pt x="1280" y="3342"/>
                  <a:pt x="1271" y="2597"/>
                  <a:pt x="1645" y="2048"/>
                </a:cubicBezTo>
                <a:cubicBezTo>
                  <a:pt x="1946" y="1609"/>
                  <a:pt x="2452" y="1354"/>
                  <a:pt x="2972" y="1354"/>
                </a:cubicBezTo>
                <a:close/>
                <a:moveTo>
                  <a:pt x="2938" y="1"/>
                </a:moveTo>
                <a:cubicBezTo>
                  <a:pt x="2676" y="1"/>
                  <a:pt x="2415" y="36"/>
                  <a:pt x="2164" y="105"/>
                </a:cubicBezTo>
                <a:cubicBezTo>
                  <a:pt x="2042" y="139"/>
                  <a:pt x="1923" y="183"/>
                  <a:pt x="1807" y="233"/>
                </a:cubicBezTo>
                <a:lnTo>
                  <a:pt x="2105" y="912"/>
                </a:lnTo>
                <a:cubicBezTo>
                  <a:pt x="1833" y="1029"/>
                  <a:pt x="1586" y="1199"/>
                  <a:pt x="1381" y="1414"/>
                </a:cubicBezTo>
                <a:lnTo>
                  <a:pt x="862" y="878"/>
                </a:lnTo>
                <a:cubicBezTo>
                  <a:pt x="585" y="1157"/>
                  <a:pt x="367" y="1488"/>
                  <a:pt x="218" y="1852"/>
                </a:cubicBezTo>
                <a:lnTo>
                  <a:pt x="913" y="2121"/>
                </a:lnTo>
                <a:cubicBezTo>
                  <a:pt x="823" y="2338"/>
                  <a:pt x="770" y="2568"/>
                  <a:pt x="754" y="2802"/>
                </a:cubicBezTo>
                <a:cubicBezTo>
                  <a:pt x="749" y="2865"/>
                  <a:pt x="755" y="2926"/>
                  <a:pt x="756" y="2988"/>
                </a:cubicBezTo>
                <a:lnTo>
                  <a:pt x="0" y="2978"/>
                </a:lnTo>
                <a:lnTo>
                  <a:pt x="0" y="2978"/>
                </a:lnTo>
                <a:cubicBezTo>
                  <a:pt x="6" y="3374"/>
                  <a:pt x="89" y="3764"/>
                  <a:pt x="249" y="4127"/>
                </a:cubicBezTo>
                <a:lnTo>
                  <a:pt x="935" y="3823"/>
                </a:lnTo>
                <a:cubicBezTo>
                  <a:pt x="1053" y="4092"/>
                  <a:pt x="1222" y="4335"/>
                  <a:pt x="1434" y="4539"/>
                </a:cubicBezTo>
                <a:lnTo>
                  <a:pt x="893" y="5066"/>
                </a:lnTo>
                <a:cubicBezTo>
                  <a:pt x="1154" y="5324"/>
                  <a:pt x="1461" y="5531"/>
                  <a:pt x="1798" y="5676"/>
                </a:cubicBezTo>
                <a:cubicBezTo>
                  <a:pt x="1821" y="5686"/>
                  <a:pt x="1843" y="5693"/>
                  <a:pt x="1866" y="5701"/>
                </a:cubicBezTo>
                <a:lnTo>
                  <a:pt x="2137" y="5001"/>
                </a:lnTo>
                <a:cubicBezTo>
                  <a:pt x="2395" y="5104"/>
                  <a:pt x="2669" y="5156"/>
                  <a:pt x="2945" y="5156"/>
                </a:cubicBezTo>
                <a:cubicBezTo>
                  <a:pt x="2963" y="5156"/>
                  <a:pt x="2980" y="5156"/>
                  <a:pt x="2998" y="5156"/>
                </a:cubicBezTo>
                <a:lnTo>
                  <a:pt x="2998" y="5156"/>
                </a:lnTo>
                <a:lnTo>
                  <a:pt x="2991" y="5906"/>
                </a:lnTo>
                <a:cubicBezTo>
                  <a:pt x="3380" y="5900"/>
                  <a:pt x="3765" y="5818"/>
                  <a:pt x="4123" y="5666"/>
                </a:cubicBezTo>
                <a:lnTo>
                  <a:pt x="3813" y="4987"/>
                </a:lnTo>
                <a:cubicBezTo>
                  <a:pt x="4090" y="4874"/>
                  <a:pt x="4342" y="4704"/>
                  <a:pt x="4551" y="4491"/>
                </a:cubicBezTo>
                <a:lnTo>
                  <a:pt x="5065" y="5027"/>
                </a:lnTo>
                <a:cubicBezTo>
                  <a:pt x="5088" y="5006"/>
                  <a:pt x="5111" y="4984"/>
                  <a:pt x="5133" y="4960"/>
                </a:cubicBezTo>
                <a:cubicBezTo>
                  <a:pt x="5378" y="4694"/>
                  <a:pt x="5570" y="4383"/>
                  <a:pt x="5702" y="4046"/>
                </a:cubicBezTo>
                <a:lnTo>
                  <a:pt x="5015" y="3779"/>
                </a:lnTo>
                <a:cubicBezTo>
                  <a:pt x="5123" y="3506"/>
                  <a:pt x="5177" y="3213"/>
                  <a:pt x="5173" y="2919"/>
                </a:cubicBezTo>
                <a:lnTo>
                  <a:pt x="5173" y="2919"/>
                </a:lnTo>
                <a:lnTo>
                  <a:pt x="5907" y="2942"/>
                </a:lnTo>
                <a:cubicBezTo>
                  <a:pt x="5906" y="2543"/>
                  <a:pt x="5825" y="2149"/>
                  <a:pt x="5669" y="1781"/>
                </a:cubicBezTo>
                <a:lnTo>
                  <a:pt x="4999" y="2081"/>
                </a:lnTo>
                <a:cubicBezTo>
                  <a:pt x="4886" y="1805"/>
                  <a:pt x="4714" y="1557"/>
                  <a:pt x="4495" y="1355"/>
                </a:cubicBezTo>
                <a:lnTo>
                  <a:pt x="5022" y="839"/>
                </a:lnTo>
                <a:cubicBezTo>
                  <a:pt x="4743" y="572"/>
                  <a:pt x="4417" y="361"/>
                  <a:pt x="4059" y="218"/>
                </a:cubicBezTo>
                <a:lnTo>
                  <a:pt x="3799" y="907"/>
                </a:lnTo>
                <a:cubicBezTo>
                  <a:pt x="3530" y="798"/>
                  <a:pt x="3242" y="741"/>
                  <a:pt x="2952" y="741"/>
                </a:cubicBezTo>
                <a:cubicBezTo>
                  <a:pt x="2944" y="741"/>
                  <a:pt x="2937" y="741"/>
                  <a:pt x="2929" y="741"/>
                </a:cubicBezTo>
                <a:lnTo>
                  <a:pt x="2938" y="1"/>
                </a:ln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 rot="10800000">
            <a:off x="947225" y="1871450"/>
            <a:ext cx="3308891" cy="2451514"/>
          </a:xfrm>
          <a:custGeom>
            <a:rect b="b" l="l" r="r" t="t"/>
            <a:pathLst>
              <a:path extrusionOk="0" h="36951" w="49874">
                <a:moveTo>
                  <a:pt x="23714" y="0"/>
                </a:moveTo>
                <a:cubicBezTo>
                  <a:pt x="18981" y="0"/>
                  <a:pt x="16003" y="4017"/>
                  <a:pt x="13686" y="7742"/>
                </a:cubicBezTo>
                <a:cubicBezTo>
                  <a:pt x="9965" y="13723"/>
                  <a:pt x="4632" y="18621"/>
                  <a:pt x="2695" y="21491"/>
                </a:cubicBezTo>
                <a:cubicBezTo>
                  <a:pt x="0" y="25483"/>
                  <a:pt x="171" y="29901"/>
                  <a:pt x="2831" y="33013"/>
                </a:cubicBezTo>
                <a:cubicBezTo>
                  <a:pt x="5221" y="35807"/>
                  <a:pt x="8217" y="36584"/>
                  <a:pt x="11996" y="36584"/>
                </a:cubicBezTo>
                <a:cubicBezTo>
                  <a:pt x="15780" y="36584"/>
                  <a:pt x="20347" y="35805"/>
                  <a:pt x="25873" y="35492"/>
                </a:cubicBezTo>
                <a:cubicBezTo>
                  <a:pt x="26177" y="35475"/>
                  <a:pt x="26481" y="35467"/>
                  <a:pt x="26784" y="35467"/>
                </a:cubicBezTo>
                <a:cubicBezTo>
                  <a:pt x="30902" y="35467"/>
                  <a:pt x="34907" y="36950"/>
                  <a:pt x="38558" y="36950"/>
                </a:cubicBezTo>
                <a:cubicBezTo>
                  <a:pt x="39784" y="36950"/>
                  <a:pt x="40970" y="36783"/>
                  <a:pt x="42107" y="36336"/>
                </a:cubicBezTo>
                <a:cubicBezTo>
                  <a:pt x="44669" y="35328"/>
                  <a:pt x="47745" y="32957"/>
                  <a:pt x="48344" y="28440"/>
                </a:cubicBezTo>
                <a:cubicBezTo>
                  <a:pt x="49874" y="16902"/>
                  <a:pt x="32609" y="1598"/>
                  <a:pt x="25505" y="183"/>
                </a:cubicBezTo>
                <a:cubicBezTo>
                  <a:pt x="24881" y="59"/>
                  <a:pt x="24285" y="0"/>
                  <a:pt x="237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"/>
          <p:cNvSpPr txBox="1"/>
          <p:nvPr>
            <p:ph idx="1" type="subTitle"/>
          </p:nvPr>
        </p:nvSpPr>
        <p:spPr>
          <a:xfrm>
            <a:off x="713225" y="2004375"/>
            <a:ext cx="4454400" cy="20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67" name="Google Shape;16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168" name="Google Shape;168;p7"/>
          <p:cNvGrpSpPr/>
          <p:nvPr/>
        </p:nvGrpSpPr>
        <p:grpSpPr>
          <a:xfrm rot="-5400000">
            <a:off x="7637315" y="56508"/>
            <a:ext cx="1375719" cy="1263163"/>
            <a:chOff x="4115675" y="3374025"/>
            <a:chExt cx="687825" cy="631550"/>
          </a:xfrm>
        </p:grpSpPr>
        <p:sp>
          <p:nvSpPr>
            <p:cNvPr id="169" name="Google Shape;169;p7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8"/>
          <p:cNvGrpSpPr/>
          <p:nvPr/>
        </p:nvGrpSpPr>
        <p:grpSpPr>
          <a:xfrm flipH="1">
            <a:off x="-86417" y="4005740"/>
            <a:ext cx="1815033" cy="1666534"/>
            <a:chOff x="4115675" y="3374025"/>
            <a:chExt cx="687825" cy="631550"/>
          </a:xfrm>
        </p:grpSpPr>
        <p:sp>
          <p:nvSpPr>
            <p:cNvPr id="182" name="Google Shape;182;p8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8"/>
          <p:cNvGrpSpPr/>
          <p:nvPr/>
        </p:nvGrpSpPr>
        <p:grpSpPr>
          <a:xfrm flipH="1">
            <a:off x="7180395" y="328264"/>
            <a:ext cx="2158051" cy="1289878"/>
            <a:chOff x="4115675" y="3374025"/>
            <a:chExt cx="687825" cy="631550"/>
          </a:xfrm>
        </p:grpSpPr>
        <p:sp>
          <p:nvSpPr>
            <p:cNvPr id="194" name="Google Shape;194;p8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8"/>
          <p:cNvSpPr txBox="1"/>
          <p:nvPr>
            <p:ph type="title"/>
          </p:nvPr>
        </p:nvSpPr>
        <p:spPr>
          <a:xfrm>
            <a:off x="1892700" y="3149125"/>
            <a:ext cx="5358600" cy="15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6" name="Google Shape;206;p8"/>
          <p:cNvSpPr/>
          <p:nvPr/>
        </p:nvSpPr>
        <p:spPr>
          <a:xfrm flipH="1" rot="10800000">
            <a:off x="-28387" y="171982"/>
            <a:ext cx="687746" cy="644433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 flipH="1" rot="608918">
            <a:off x="8487963" y="4489436"/>
            <a:ext cx="687768" cy="644455"/>
          </a:xfrm>
          <a:custGeom>
            <a:rect b="b" l="l" r="r" t="t"/>
            <a:pathLst>
              <a:path extrusionOk="0" h="17423" w="18594">
                <a:moveTo>
                  <a:pt x="17543" y="0"/>
                </a:moveTo>
                <a:cubicBezTo>
                  <a:pt x="16219" y="0"/>
                  <a:pt x="14492" y="2057"/>
                  <a:pt x="13951" y="2747"/>
                </a:cubicBezTo>
                <a:cubicBezTo>
                  <a:pt x="13143" y="3236"/>
                  <a:pt x="12353" y="3756"/>
                  <a:pt x="11579" y="4308"/>
                </a:cubicBezTo>
                <a:cubicBezTo>
                  <a:pt x="12460" y="3529"/>
                  <a:pt x="13287" y="2838"/>
                  <a:pt x="13428" y="2139"/>
                </a:cubicBezTo>
                <a:cubicBezTo>
                  <a:pt x="13504" y="1759"/>
                  <a:pt x="13344" y="1306"/>
                  <a:pt x="12982" y="1172"/>
                </a:cubicBezTo>
                <a:cubicBezTo>
                  <a:pt x="12908" y="1144"/>
                  <a:pt x="12830" y="1132"/>
                  <a:pt x="12753" y="1132"/>
                </a:cubicBezTo>
                <a:cubicBezTo>
                  <a:pt x="12559" y="1132"/>
                  <a:pt x="12363" y="1209"/>
                  <a:pt x="12206" y="1327"/>
                </a:cubicBezTo>
                <a:cubicBezTo>
                  <a:pt x="11247" y="2056"/>
                  <a:pt x="10891" y="4253"/>
                  <a:pt x="10808" y="4872"/>
                </a:cubicBezTo>
                <a:cubicBezTo>
                  <a:pt x="10657" y="4986"/>
                  <a:pt x="10507" y="5101"/>
                  <a:pt x="10357" y="5217"/>
                </a:cubicBezTo>
                <a:cubicBezTo>
                  <a:pt x="10065" y="5444"/>
                  <a:pt x="9775" y="5675"/>
                  <a:pt x="9488" y="5911"/>
                </a:cubicBezTo>
                <a:cubicBezTo>
                  <a:pt x="9757" y="5569"/>
                  <a:pt x="10060" y="5112"/>
                  <a:pt x="10290" y="4555"/>
                </a:cubicBezTo>
                <a:cubicBezTo>
                  <a:pt x="10736" y="3479"/>
                  <a:pt x="10274" y="2922"/>
                  <a:pt x="9823" y="2863"/>
                </a:cubicBezTo>
                <a:cubicBezTo>
                  <a:pt x="9799" y="2860"/>
                  <a:pt x="9771" y="2858"/>
                  <a:pt x="9739" y="2858"/>
                </a:cubicBezTo>
                <a:cubicBezTo>
                  <a:pt x="9402" y="2858"/>
                  <a:pt x="8630" y="3061"/>
                  <a:pt x="8636" y="4278"/>
                </a:cubicBezTo>
                <a:cubicBezTo>
                  <a:pt x="8644" y="5653"/>
                  <a:pt x="8739" y="6264"/>
                  <a:pt x="8792" y="6497"/>
                </a:cubicBezTo>
                <a:cubicBezTo>
                  <a:pt x="8069" y="7121"/>
                  <a:pt x="7369" y="7770"/>
                  <a:pt x="6691" y="8447"/>
                </a:cubicBezTo>
                <a:cubicBezTo>
                  <a:pt x="7402" y="7397"/>
                  <a:pt x="7928" y="6448"/>
                  <a:pt x="7865" y="5675"/>
                </a:cubicBezTo>
                <a:cubicBezTo>
                  <a:pt x="7833" y="5285"/>
                  <a:pt x="7551" y="4891"/>
                  <a:pt x="7160" y="4861"/>
                </a:cubicBezTo>
                <a:cubicBezTo>
                  <a:pt x="7144" y="4860"/>
                  <a:pt x="7127" y="4859"/>
                  <a:pt x="7111" y="4859"/>
                </a:cubicBezTo>
                <a:cubicBezTo>
                  <a:pt x="6853" y="4859"/>
                  <a:pt x="6607" y="5018"/>
                  <a:pt x="6450" y="5226"/>
                </a:cubicBezTo>
                <a:cubicBezTo>
                  <a:pt x="5720" y="6198"/>
                  <a:pt x="6076" y="8347"/>
                  <a:pt x="6194" y="8952"/>
                </a:cubicBezTo>
                <a:cubicBezTo>
                  <a:pt x="5874" y="9285"/>
                  <a:pt x="5558" y="9623"/>
                  <a:pt x="5249" y="9967"/>
                </a:cubicBezTo>
                <a:cubicBezTo>
                  <a:pt x="4980" y="10266"/>
                  <a:pt x="4715" y="10570"/>
                  <a:pt x="4455" y="10877"/>
                </a:cubicBezTo>
                <a:cubicBezTo>
                  <a:pt x="4890" y="10122"/>
                  <a:pt x="5478" y="8976"/>
                  <a:pt x="5427" y="8369"/>
                </a:cubicBezTo>
                <a:cubicBezTo>
                  <a:pt x="5394" y="7971"/>
                  <a:pt x="5106" y="7568"/>
                  <a:pt x="4708" y="7538"/>
                </a:cubicBezTo>
                <a:cubicBezTo>
                  <a:pt x="4691" y="7537"/>
                  <a:pt x="4675" y="7536"/>
                  <a:pt x="4659" y="7536"/>
                </a:cubicBezTo>
                <a:cubicBezTo>
                  <a:pt x="4394" y="7536"/>
                  <a:pt x="4143" y="7698"/>
                  <a:pt x="3983" y="7911"/>
                </a:cubicBezTo>
                <a:cubicBezTo>
                  <a:pt x="3234" y="8909"/>
                  <a:pt x="3791" y="10925"/>
                  <a:pt x="3963" y="11473"/>
                </a:cubicBezTo>
                <a:cubicBezTo>
                  <a:pt x="3368" y="12205"/>
                  <a:pt x="2802" y="12958"/>
                  <a:pt x="2263" y="13730"/>
                </a:cubicBezTo>
                <a:cubicBezTo>
                  <a:pt x="2681" y="12763"/>
                  <a:pt x="3260" y="11239"/>
                  <a:pt x="3109" y="10497"/>
                </a:cubicBezTo>
                <a:cubicBezTo>
                  <a:pt x="3014" y="10035"/>
                  <a:pt x="2626" y="9600"/>
                  <a:pt x="2156" y="9600"/>
                </a:cubicBezTo>
                <a:cubicBezTo>
                  <a:pt x="2146" y="9600"/>
                  <a:pt x="2136" y="9600"/>
                  <a:pt x="2125" y="9601"/>
                </a:cubicBezTo>
                <a:cubicBezTo>
                  <a:pt x="1783" y="9615"/>
                  <a:pt x="1479" y="9856"/>
                  <a:pt x="1308" y="10153"/>
                </a:cubicBezTo>
                <a:cubicBezTo>
                  <a:pt x="552" y="11454"/>
                  <a:pt x="1500" y="13785"/>
                  <a:pt x="1789" y="14427"/>
                </a:cubicBezTo>
                <a:cubicBezTo>
                  <a:pt x="1543" y="14796"/>
                  <a:pt x="1303" y="15169"/>
                  <a:pt x="1072" y="15546"/>
                </a:cubicBezTo>
                <a:cubicBezTo>
                  <a:pt x="697" y="16153"/>
                  <a:pt x="340" y="16770"/>
                  <a:pt x="0" y="17396"/>
                </a:cubicBezTo>
                <a:lnTo>
                  <a:pt x="4" y="17396"/>
                </a:lnTo>
                <a:cubicBezTo>
                  <a:pt x="77" y="17399"/>
                  <a:pt x="149" y="17408"/>
                  <a:pt x="220" y="17422"/>
                </a:cubicBezTo>
                <a:cubicBezTo>
                  <a:pt x="750" y="16450"/>
                  <a:pt x="1322" y="15502"/>
                  <a:pt x="1937" y="14577"/>
                </a:cubicBezTo>
                <a:cubicBezTo>
                  <a:pt x="2141" y="14609"/>
                  <a:pt x="2495" y="14654"/>
                  <a:pt x="2940" y="14654"/>
                </a:cubicBezTo>
                <a:cubicBezTo>
                  <a:pt x="3388" y="14654"/>
                  <a:pt x="3929" y="14609"/>
                  <a:pt x="4504" y="14459"/>
                </a:cubicBezTo>
                <a:cubicBezTo>
                  <a:pt x="5735" y="14139"/>
                  <a:pt x="5922" y="13372"/>
                  <a:pt x="5681" y="12942"/>
                </a:cubicBezTo>
                <a:cubicBezTo>
                  <a:pt x="5588" y="12778"/>
                  <a:pt x="5264" y="12418"/>
                  <a:pt x="4734" y="12418"/>
                </a:cubicBezTo>
                <a:cubicBezTo>
                  <a:pt x="4441" y="12418"/>
                  <a:pt x="4086" y="12528"/>
                  <a:pt x="3673" y="12842"/>
                </a:cubicBezTo>
                <a:cubicBezTo>
                  <a:pt x="3208" y="13194"/>
                  <a:pt x="2719" y="13627"/>
                  <a:pt x="2350" y="13969"/>
                </a:cubicBezTo>
                <a:cubicBezTo>
                  <a:pt x="2887" y="13193"/>
                  <a:pt x="3453" y="12436"/>
                  <a:pt x="4047" y="11700"/>
                </a:cubicBezTo>
                <a:cubicBezTo>
                  <a:pt x="4354" y="11797"/>
                  <a:pt x="5007" y="11970"/>
                  <a:pt x="5818" y="11970"/>
                </a:cubicBezTo>
                <a:cubicBezTo>
                  <a:pt x="6006" y="11970"/>
                  <a:pt x="6201" y="11961"/>
                  <a:pt x="6403" y="11939"/>
                </a:cubicBezTo>
                <a:cubicBezTo>
                  <a:pt x="7578" y="11814"/>
                  <a:pt x="7857" y="11135"/>
                  <a:pt x="7694" y="10705"/>
                </a:cubicBezTo>
                <a:cubicBezTo>
                  <a:pt x="7625" y="10524"/>
                  <a:pt x="7327" y="10081"/>
                  <a:pt x="6728" y="10081"/>
                </a:cubicBezTo>
                <a:cubicBezTo>
                  <a:pt x="6489" y="10081"/>
                  <a:pt x="6202" y="10151"/>
                  <a:pt x="5863" y="10337"/>
                </a:cubicBezTo>
                <a:cubicBezTo>
                  <a:pt x="5361" y="10611"/>
                  <a:pt x="4821" y="10966"/>
                  <a:pt x="4427" y="11236"/>
                </a:cubicBezTo>
                <a:cubicBezTo>
                  <a:pt x="5005" y="10542"/>
                  <a:pt x="5605" y="9868"/>
                  <a:pt x="6231" y="9215"/>
                </a:cubicBezTo>
                <a:cubicBezTo>
                  <a:pt x="6515" y="9306"/>
                  <a:pt x="7166" y="9487"/>
                  <a:pt x="7983" y="9487"/>
                </a:cubicBezTo>
                <a:cubicBezTo>
                  <a:pt x="8165" y="9487"/>
                  <a:pt x="8355" y="9478"/>
                  <a:pt x="8551" y="9457"/>
                </a:cubicBezTo>
                <a:cubicBezTo>
                  <a:pt x="9693" y="9335"/>
                  <a:pt x="9964" y="8674"/>
                  <a:pt x="9807" y="8258"/>
                </a:cubicBezTo>
                <a:cubicBezTo>
                  <a:pt x="9740" y="8081"/>
                  <a:pt x="9449" y="7650"/>
                  <a:pt x="8867" y="7650"/>
                </a:cubicBezTo>
                <a:cubicBezTo>
                  <a:pt x="8635" y="7650"/>
                  <a:pt x="8356" y="7719"/>
                  <a:pt x="8027" y="7899"/>
                </a:cubicBezTo>
                <a:cubicBezTo>
                  <a:pt x="7576" y="8146"/>
                  <a:pt x="7094" y="8459"/>
                  <a:pt x="6721" y="8712"/>
                </a:cubicBezTo>
                <a:cubicBezTo>
                  <a:pt x="7260" y="8169"/>
                  <a:pt x="7814" y="7642"/>
                  <a:pt x="8384" y="7133"/>
                </a:cubicBezTo>
                <a:cubicBezTo>
                  <a:pt x="9221" y="7286"/>
                  <a:pt x="9997" y="7451"/>
                  <a:pt x="10631" y="7451"/>
                </a:cubicBezTo>
                <a:cubicBezTo>
                  <a:pt x="10946" y="7451"/>
                  <a:pt x="11225" y="7411"/>
                  <a:pt x="11459" y="7307"/>
                </a:cubicBezTo>
                <a:cubicBezTo>
                  <a:pt x="11765" y="7171"/>
                  <a:pt x="12008" y="6833"/>
                  <a:pt x="11924" y="6511"/>
                </a:cubicBezTo>
                <a:cubicBezTo>
                  <a:pt x="11865" y="6282"/>
                  <a:pt x="11658" y="6115"/>
                  <a:pt x="11432" y="6044"/>
                </a:cubicBezTo>
                <a:cubicBezTo>
                  <a:pt x="11301" y="6003"/>
                  <a:pt x="11158" y="5985"/>
                  <a:pt x="11008" y="5985"/>
                </a:cubicBezTo>
                <a:cubicBezTo>
                  <a:pt x="10309" y="5985"/>
                  <a:pt x="9452" y="6381"/>
                  <a:pt x="8872" y="6701"/>
                </a:cubicBezTo>
                <a:cubicBezTo>
                  <a:pt x="9429" y="6220"/>
                  <a:pt x="10000" y="5754"/>
                  <a:pt x="10582" y="5304"/>
                </a:cubicBezTo>
                <a:cubicBezTo>
                  <a:pt x="11428" y="5365"/>
                  <a:pt x="12266" y="5512"/>
                  <a:pt x="12945" y="5512"/>
                </a:cubicBezTo>
                <a:cubicBezTo>
                  <a:pt x="13348" y="5512"/>
                  <a:pt x="13695" y="5460"/>
                  <a:pt x="13954" y="5307"/>
                </a:cubicBezTo>
                <a:cubicBezTo>
                  <a:pt x="14254" y="5129"/>
                  <a:pt x="14463" y="4749"/>
                  <a:pt x="14336" y="4427"/>
                </a:cubicBezTo>
                <a:cubicBezTo>
                  <a:pt x="14247" y="4198"/>
                  <a:pt x="14012" y="4050"/>
                  <a:pt x="13769" y="4005"/>
                </a:cubicBezTo>
                <a:cubicBezTo>
                  <a:pt x="13681" y="3988"/>
                  <a:pt x="13588" y="3980"/>
                  <a:pt x="13492" y="3980"/>
                </a:cubicBezTo>
                <a:cubicBezTo>
                  <a:pt x="12842" y="3980"/>
                  <a:pt x="12042" y="4335"/>
                  <a:pt x="11423" y="4676"/>
                </a:cubicBezTo>
                <a:cubicBezTo>
                  <a:pt x="12294" y="4041"/>
                  <a:pt x="13191" y="3445"/>
                  <a:pt x="14114" y="2888"/>
                </a:cubicBezTo>
                <a:cubicBezTo>
                  <a:pt x="15793" y="2486"/>
                  <a:pt x="17507" y="2326"/>
                  <a:pt x="18186" y="1552"/>
                </a:cubicBezTo>
                <a:cubicBezTo>
                  <a:pt x="18488" y="1207"/>
                  <a:pt x="18593" y="649"/>
                  <a:pt x="18302" y="298"/>
                </a:cubicBezTo>
                <a:cubicBezTo>
                  <a:pt x="18076" y="89"/>
                  <a:pt x="17818" y="0"/>
                  <a:pt x="175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8"/>
          <p:cNvGrpSpPr/>
          <p:nvPr/>
        </p:nvGrpSpPr>
        <p:grpSpPr>
          <a:xfrm flipH="1" rot="10800000">
            <a:off x="327" y="97292"/>
            <a:ext cx="886675" cy="538121"/>
            <a:chOff x="2957600" y="592900"/>
            <a:chExt cx="553100" cy="335675"/>
          </a:xfrm>
        </p:grpSpPr>
        <p:sp>
          <p:nvSpPr>
            <p:cNvPr id="209" name="Google Shape;209;p8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8"/>
          <p:cNvGrpSpPr/>
          <p:nvPr/>
        </p:nvGrpSpPr>
        <p:grpSpPr>
          <a:xfrm flipH="1">
            <a:off x="8014422" y="4552022"/>
            <a:ext cx="1098788" cy="666886"/>
            <a:chOff x="2957600" y="592900"/>
            <a:chExt cx="553100" cy="335675"/>
          </a:xfrm>
        </p:grpSpPr>
        <p:sp>
          <p:nvSpPr>
            <p:cNvPr id="219" name="Google Shape;219;p8"/>
            <p:cNvSpPr/>
            <p:nvPr/>
          </p:nvSpPr>
          <p:spPr>
            <a:xfrm>
              <a:off x="2957600" y="592900"/>
              <a:ext cx="553100" cy="335675"/>
            </a:xfrm>
            <a:custGeom>
              <a:rect b="b" l="l" r="r" t="t"/>
              <a:pathLst>
                <a:path extrusionOk="0" h="13427" w="22124">
                  <a:moveTo>
                    <a:pt x="20245" y="0"/>
                  </a:moveTo>
                  <a:cubicBezTo>
                    <a:pt x="19052" y="0"/>
                    <a:pt x="17059" y="921"/>
                    <a:pt x="15152" y="2640"/>
                  </a:cubicBezTo>
                  <a:cubicBezTo>
                    <a:pt x="15518" y="2151"/>
                    <a:pt x="15090" y="1326"/>
                    <a:pt x="14181" y="1326"/>
                  </a:cubicBezTo>
                  <a:cubicBezTo>
                    <a:pt x="14104" y="1326"/>
                    <a:pt x="14025" y="1332"/>
                    <a:pt x="13941" y="1344"/>
                  </a:cubicBezTo>
                  <a:cubicBezTo>
                    <a:pt x="13009" y="1483"/>
                    <a:pt x="11220" y="2751"/>
                    <a:pt x="10050" y="4409"/>
                  </a:cubicBezTo>
                  <a:cubicBezTo>
                    <a:pt x="10153" y="3911"/>
                    <a:pt x="9833" y="3133"/>
                    <a:pt x="8985" y="3133"/>
                  </a:cubicBezTo>
                  <a:cubicBezTo>
                    <a:pt x="8889" y="3133"/>
                    <a:pt x="8786" y="3143"/>
                    <a:pt x="8677" y="3164"/>
                  </a:cubicBezTo>
                  <a:cubicBezTo>
                    <a:pt x="7561" y="3383"/>
                    <a:pt x="6103" y="5112"/>
                    <a:pt x="5240" y="6203"/>
                  </a:cubicBezTo>
                  <a:cubicBezTo>
                    <a:pt x="5305" y="5935"/>
                    <a:pt x="5275" y="5619"/>
                    <a:pt x="5139" y="5434"/>
                  </a:cubicBezTo>
                  <a:cubicBezTo>
                    <a:pt x="4944" y="5170"/>
                    <a:pt x="4685" y="5046"/>
                    <a:pt x="4385" y="5046"/>
                  </a:cubicBezTo>
                  <a:cubicBezTo>
                    <a:pt x="2813" y="5046"/>
                    <a:pt x="144" y="8476"/>
                    <a:pt x="0" y="13155"/>
                  </a:cubicBezTo>
                  <a:cubicBezTo>
                    <a:pt x="713" y="13228"/>
                    <a:pt x="2151" y="13427"/>
                    <a:pt x="3476" y="13427"/>
                  </a:cubicBezTo>
                  <a:cubicBezTo>
                    <a:pt x="4937" y="13427"/>
                    <a:pt x="6259" y="13186"/>
                    <a:pt x="6321" y="12272"/>
                  </a:cubicBezTo>
                  <a:cubicBezTo>
                    <a:pt x="6354" y="11776"/>
                    <a:pt x="6054" y="11501"/>
                    <a:pt x="5681" y="11345"/>
                  </a:cubicBezTo>
                  <a:lnTo>
                    <a:pt x="5681" y="11345"/>
                  </a:lnTo>
                  <a:cubicBezTo>
                    <a:pt x="6574" y="11495"/>
                    <a:pt x="7661" y="11629"/>
                    <a:pt x="8637" y="11629"/>
                  </a:cubicBezTo>
                  <a:cubicBezTo>
                    <a:pt x="10027" y="11629"/>
                    <a:pt x="11190" y="11357"/>
                    <a:pt x="11248" y="10470"/>
                  </a:cubicBezTo>
                  <a:cubicBezTo>
                    <a:pt x="11292" y="9809"/>
                    <a:pt x="10677" y="9465"/>
                    <a:pt x="9975" y="9320"/>
                  </a:cubicBezTo>
                  <a:lnTo>
                    <a:pt x="9975" y="9320"/>
                  </a:lnTo>
                  <a:cubicBezTo>
                    <a:pt x="10600" y="9389"/>
                    <a:pt x="11337" y="9444"/>
                    <a:pt x="12079" y="9444"/>
                  </a:cubicBezTo>
                  <a:cubicBezTo>
                    <a:pt x="13488" y="9444"/>
                    <a:pt x="14915" y="9244"/>
                    <a:pt x="15630" y="8552"/>
                  </a:cubicBezTo>
                  <a:cubicBezTo>
                    <a:pt x="16258" y="7943"/>
                    <a:pt x="16010" y="7239"/>
                    <a:pt x="15590" y="6953"/>
                  </a:cubicBezTo>
                  <a:lnTo>
                    <a:pt x="15590" y="6953"/>
                  </a:lnTo>
                  <a:cubicBezTo>
                    <a:pt x="15862" y="7005"/>
                    <a:pt x="16120" y="7029"/>
                    <a:pt x="16360" y="7029"/>
                  </a:cubicBezTo>
                  <a:cubicBezTo>
                    <a:pt x="17538" y="7029"/>
                    <a:pt x="18297" y="6453"/>
                    <a:pt x="18264" y="5801"/>
                  </a:cubicBezTo>
                  <a:cubicBezTo>
                    <a:pt x="18231" y="5119"/>
                    <a:pt x="17403" y="4685"/>
                    <a:pt x="16548" y="4685"/>
                  </a:cubicBezTo>
                  <a:cubicBezTo>
                    <a:pt x="16469" y="4685"/>
                    <a:pt x="16389" y="4688"/>
                    <a:pt x="16310" y="4696"/>
                  </a:cubicBezTo>
                  <a:cubicBezTo>
                    <a:pt x="19483" y="4308"/>
                    <a:pt x="22123" y="1382"/>
                    <a:pt x="21132" y="304"/>
                  </a:cubicBezTo>
                  <a:cubicBezTo>
                    <a:pt x="20944" y="100"/>
                    <a:pt x="20638" y="0"/>
                    <a:pt x="20245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2977125" y="626675"/>
              <a:ext cx="479350" cy="265700"/>
            </a:xfrm>
            <a:custGeom>
              <a:rect b="b" l="l" r="r" t="t"/>
              <a:pathLst>
                <a:path extrusionOk="0" h="10628" w="19174">
                  <a:moveTo>
                    <a:pt x="19078" y="0"/>
                  </a:moveTo>
                  <a:cubicBezTo>
                    <a:pt x="19063" y="0"/>
                    <a:pt x="19048" y="4"/>
                    <a:pt x="19034" y="13"/>
                  </a:cubicBezTo>
                  <a:cubicBezTo>
                    <a:pt x="15270" y="2538"/>
                    <a:pt x="12221" y="3807"/>
                    <a:pt x="9529" y="4927"/>
                  </a:cubicBezTo>
                  <a:cubicBezTo>
                    <a:pt x="6235" y="6297"/>
                    <a:pt x="3389" y="7481"/>
                    <a:pt x="58" y="10480"/>
                  </a:cubicBezTo>
                  <a:cubicBezTo>
                    <a:pt x="1" y="10532"/>
                    <a:pt x="37" y="10627"/>
                    <a:pt x="115" y="10627"/>
                  </a:cubicBezTo>
                  <a:cubicBezTo>
                    <a:pt x="135" y="10627"/>
                    <a:pt x="155" y="10619"/>
                    <a:pt x="171" y="10605"/>
                  </a:cubicBezTo>
                  <a:cubicBezTo>
                    <a:pt x="3480" y="7626"/>
                    <a:pt x="6313" y="6447"/>
                    <a:pt x="9594" y="5082"/>
                  </a:cubicBezTo>
                  <a:cubicBezTo>
                    <a:pt x="12292" y="3959"/>
                    <a:pt x="15351" y="2687"/>
                    <a:pt x="19127" y="154"/>
                  </a:cubicBezTo>
                  <a:cubicBezTo>
                    <a:pt x="19164" y="127"/>
                    <a:pt x="19174" y="75"/>
                    <a:pt x="19149" y="38"/>
                  </a:cubicBezTo>
                  <a:cubicBezTo>
                    <a:pt x="19132" y="13"/>
                    <a:pt x="19105" y="0"/>
                    <a:pt x="19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3249700" y="649225"/>
              <a:ext cx="58825" cy="58675"/>
            </a:xfrm>
            <a:custGeom>
              <a:rect b="b" l="l" r="r" t="t"/>
              <a:pathLst>
                <a:path extrusionOk="0" h="2347" w="2353">
                  <a:moveTo>
                    <a:pt x="2259" y="1"/>
                  </a:moveTo>
                  <a:cubicBezTo>
                    <a:pt x="2237" y="1"/>
                    <a:pt x="2214" y="10"/>
                    <a:pt x="2197" y="28"/>
                  </a:cubicBezTo>
                  <a:lnTo>
                    <a:pt x="54" y="2203"/>
                  </a:lnTo>
                  <a:cubicBezTo>
                    <a:pt x="1" y="2257"/>
                    <a:pt x="39" y="2347"/>
                    <a:pt x="114" y="2347"/>
                  </a:cubicBezTo>
                  <a:cubicBezTo>
                    <a:pt x="136" y="2347"/>
                    <a:pt x="158" y="2337"/>
                    <a:pt x="174" y="2322"/>
                  </a:cubicBezTo>
                  <a:lnTo>
                    <a:pt x="2318" y="146"/>
                  </a:lnTo>
                  <a:cubicBezTo>
                    <a:pt x="2352" y="114"/>
                    <a:pt x="2353" y="59"/>
                    <a:pt x="2319" y="25"/>
                  </a:cubicBezTo>
                  <a:cubicBezTo>
                    <a:pt x="2302" y="9"/>
                    <a:pt x="2281" y="1"/>
                    <a:pt x="2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3125700" y="699475"/>
              <a:ext cx="55050" cy="58350"/>
            </a:xfrm>
            <a:custGeom>
              <a:rect b="b" l="l" r="r" t="t"/>
              <a:pathLst>
                <a:path extrusionOk="0" h="2334" w="2202">
                  <a:moveTo>
                    <a:pt x="2081" y="0"/>
                  </a:moveTo>
                  <a:cubicBezTo>
                    <a:pt x="2063" y="0"/>
                    <a:pt x="2043" y="7"/>
                    <a:pt x="2025" y="23"/>
                  </a:cubicBezTo>
                  <a:cubicBezTo>
                    <a:pt x="1310" y="696"/>
                    <a:pt x="648" y="1423"/>
                    <a:pt x="43" y="2198"/>
                  </a:cubicBezTo>
                  <a:cubicBezTo>
                    <a:pt x="1" y="2253"/>
                    <a:pt x="40" y="2334"/>
                    <a:pt x="110" y="2334"/>
                  </a:cubicBezTo>
                  <a:cubicBezTo>
                    <a:pt x="136" y="2334"/>
                    <a:pt x="160" y="2322"/>
                    <a:pt x="177" y="2301"/>
                  </a:cubicBezTo>
                  <a:cubicBezTo>
                    <a:pt x="775" y="1533"/>
                    <a:pt x="1431" y="813"/>
                    <a:pt x="2140" y="146"/>
                  </a:cubicBezTo>
                  <a:cubicBezTo>
                    <a:pt x="2201" y="86"/>
                    <a:pt x="2147" y="0"/>
                    <a:pt x="2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3016475" y="753725"/>
              <a:ext cx="40775" cy="84575"/>
            </a:xfrm>
            <a:custGeom>
              <a:rect b="b" l="l" r="r" t="t"/>
              <a:pathLst>
                <a:path extrusionOk="0" h="3383" w="1631">
                  <a:moveTo>
                    <a:pt x="1514" y="1"/>
                  </a:moveTo>
                  <a:cubicBezTo>
                    <a:pt x="1492" y="1"/>
                    <a:pt x="1469" y="10"/>
                    <a:pt x="1450" y="33"/>
                  </a:cubicBezTo>
                  <a:cubicBezTo>
                    <a:pt x="723" y="990"/>
                    <a:pt x="229" y="2102"/>
                    <a:pt x="9" y="3283"/>
                  </a:cubicBezTo>
                  <a:cubicBezTo>
                    <a:pt x="0" y="3329"/>
                    <a:pt x="30" y="3372"/>
                    <a:pt x="76" y="3382"/>
                  </a:cubicBezTo>
                  <a:cubicBezTo>
                    <a:pt x="81" y="3382"/>
                    <a:pt x="86" y="3383"/>
                    <a:pt x="91" y="3383"/>
                  </a:cubicBezTo>
                  <a:cubicBezTo>
                    <a:pt x="132" y="3383"/>
                    <a:pt x="166" y="3353"/>
                    <a:pt x="173" y="3313"/>
                  </a:cubicBezTo>
                  <a:cubicBezTo>
                    <a:pt x="389" y="2158"/>
                    <a:pt x="873" y="1070"/>
                    <a:pt x="1584" y="135"/>
                  </a:cubicBezTo>
                  <a:cubicBezTo>
                    <a:pt x="1630" y="70"/>
                    <a:pt x="1574" y="1"/>
                    <a:pt x="1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3302500" y="732575"/>
              <a:ext cx="77300" cy="8425"/>
            </a:xfrm>
            <a:custGeom>
              <a:rect b="b" l="l" r="r" t="t"/>
              <a:pathLst>
                <a:path extrusionOk="0" h="337" w="3092">
                  <a:moveTo>
                    <a:pt x="87" y="0"/>
                  </a:moveTo>
                  <a:cubicBezTo>
                    <a:pt x="43" y="0"/>
                    <a:pt x="6" y="35"/>
                    <a:pt x="4" y="80"/>
                  </a:cubicBezTo>
                  <a:cubicBezTo>
                    <a:pt x="1" y="126"/>
                    <a:pt x="37" y="166"/>
                    <a:pt x="82" y="169"/>
                  </a:cubicBezTo>
                  <a:lnTo>
                    <a:pt x="3007" y="337"/>
                  </a:lnTo>
                  <a:lnTo>
                    <a:pt x="3008" y="337"/>
                  </a:lnTo>
                  <a:cubicBezTo>
                    <a:pt x="3052" y="336"/>
                    <a:pt x="3088" y="299"/>
                    <a:pt x="3089" y="255"/>
                  </a:cubicBezTo>
                  <a:cubicBezTo>
                    <a:pt x="3091" y="210"/>
                    <a:pt x="3056" y="172"/>
                    <a:pt x="3012" y="169"/>
                  </a:cubicBezTo>
                  <a:lnTo>
                    <a:pt x="93" y="0"/>
                  </a:ln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214975" y="780800"/>
              <a:ext cx="102650" cy="8050"/>
            </a:xfrm>
            <a:custGeom>
              <a:rect b="b" l="l" r="r" t="t"/>
              <a:pathLst>
                <a:path extrusionOk="0" h="322" w="4106">
                  <a:moveTo>
                    <a:pt x="87" y="1"/>
                  </a:moveTo>
                  <a:cubicBezTo>
                    <a:pt x="41" y="1"/>
                    <a:pt x="4" y="37"/>
                    <a:pt x="3" y="81"/>
                  </a:cubicBezTo>
                  <a:cubicBezTo>
                    <a:pt x="1" y="127"/>
                    <a:pt x="35" y="165"/>
                    <a:pt x="80" y="169"/>
                  </a:cubicBezTo>
                  <a:lnTo>
                    <a:pt x="4023" y="322"/>
                  </a:lnTo>
                  <a:cubicBezTo>
                    <a:pt x="4068" y="320"/>
                    <a:pt x="4104" y="283"/>
                    <a:pt x="4104" y="239"/>
                  </a:cubicBezTo>
                  <a:cubicBezTo>
                    <a:pt x="4105" y="194"/>
                    <a:pt x="4071" y="156"/>
                    <a:pt x="4026" y="153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3122850" y="830325"/>
              <a:ext cx="78800" cy="23975"/>
            </a:xfrm>
            <a:custGeom>
              <a:rect b="b" l="l" r="r" t="t"/>
              <a:pathLst>
                <a:path extrusionOk="0" h="959" w="3152">
                  <a:moveTo>
                    <a:pt x="95" y="0"/>
                  </a:moveTo>
                  <a:cubicBezTo>
                    <a:pt x="59" y="0"/>
                    <a:pt x="25" y="24"/>
                    <a:pt x="14" y="60"/>
                  </a:cubicBezTo>
                  <a:cubicBezTo>
                    <a:pt x="1" y="103"/>
                    <a:pt x="24" y="149"/>
                    <a:pt x="67" y="165"/>
                  </a:cubicBezTo>
                  <a:cubicBezTo>
                    <a:pt x="1037" y="465"/>
                    <a:pt x="2029" y="731"/>
                    <a:pt x="3017" y="956"/>
                  </a:cubicBezTo>
                  <a:cubicBezTo>
                    <a:pt x="3023" y="957"/>
                    <a:pt x="3029" y="958"/>
                    <a:pt x="3036" y="958"/>
                  </a:cubicBezTo>
                  <a:cubicBezTo>
                    <a:pt x="3135" y="957"/>
                    <a:pt x="3152" y="815"/>
                    <a:pt x="3054" y="792"/>
                  </a:cubicBezTo>
                  <a:cubicBezTo>
                    <a:pt x="2071" y="568"/>
                    <a:pt x="1082" y="302"/>
                    <a:pt x="117" y="3"/>
                  </a:cubicBezTo>
                  <a:cubicBezTo>
                    <a:pt x="109" y="1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3019275" y="881350"/>
              <a:ext cx="60650" cy="20625"/>
            </a:xfrm>
            <a:custGeom>
              <a:rect b="b" l="l" r="r" t="t"/>
              <a:pathLst>
                <a:path extrusionOk="0" h="825" w="2426">
                  <a:moveTo>
                    <a:pt x="91" y="0"/>
                  </a:moveTo>
                  <a:cubicBezTo>
                    <a:pt x="52" y="0"/>
                    <a:pt x="16" y="28"/>
                    <a:pt x="8" y="69"/>
                  </a:cubicBezTo>
                  <a:cubicBezTo>
                    <a:pt x="0" y="116"/>
                    <a:pt x="31" y="161"/>
                    <a:pt x="79" y="168"/>
                  </a:cubicBezTo>
                  <a:cubicBezTo>
                    <a:pt x="830" y="313"/>
                    <a:pt x="1567" y="530"/>
                    <a:pt x="2277" y="818"/>
                  </a:cubicBezTo>
                  <a:cubicBezTo>
                    <a:pt x="2287" y="822"/>
                    <a:pt x="2298" y="824"/>
                    <a:pt x="2308" y="824"/>
                  </a:cubicBezTo>
                  <a:cubicBezTo>
                    <a:pt x="2401" y="824"/>
                    <a:pt x="2425" y="697"/>
                    <a:pt x="2340" y="662"/>
                  </a:cubicBezTo>
                  <a:cubicBezTo>
                    <a:pt x="1620" y="371"/>
                    <a:pt x="873" y="149"/>
                    <a:pt x="110" y="2"/>
                  </a:cubicBez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"/>
          <p:cNvSpPr/>
          <p:nvPr/>
        </p:nvSpPr>
        <p:spPr>
          <a:xfrm flipH="1" rot="-1640872">
            <a:off x="-67536" y="4207185"/>
            <a:ext cx="494040" cy="871549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9"/>
          <p:cNvGrpSpPr/>
          <p:nvPr/>
        </p:nvGrpSpPr>
        <p:grpSpPr>
          <a:xfrm rot="5400000">
            <a:off x="-105268" y="4229418"/>
            <a:ext cx="1146231" cy="758319"/>
            <a:chOff x="1457400" y="1012000"/>
            <a:chExt cx="672750" cy="445075"/>
          </a:xfrm>
        </p:grpSpPr>
        <p:sp>
          <p:nvSpPr>
            <p:cNvPr id="231" name="Google Shape;231;p9"/>
            <p:cNvSpPr/>
            <p:nvPr/>
          </p:nvSpPr>
          <p:spPr>
            <a:xfrm>
              <a:off x="1457400" y="1012000"/>
              <a:ext cx="672750" cy="445075"/>
            </a:xfrm>
            <a:custGeom>
              <a:rect b="b" l="l" r="r" t="t"/>
              <a:pathLst>
                <a:path extrusionOk="0" h="17803" w="26910">
                  <a:moveTo>
                    <a:pt x="5090" y="0"/>
                  </a:moveTo>
                  <a:cubicBezTo>
                    <a:pt x="4306" y="0"/>
                    <a:pt x="3720" y="238"/>
                    <a:pt x="3627" y="851"/>
                  </a:cubicBezTo>
                  <a:cubicBezTo>
                    <a:pt x="3599" y="1037"/>
                    <a:pt x="3660" y="1234"/>
                    <a:pt x="3777" y="1380"/>
                  </a:cubicBezTo>
                  <a:cubicBezTo>
                    <a:pt x="3148" y="1057"/>
                    <a:pt x="2420" y="785"/>
                    <a:pt x="1717" y="785"/>
                  </a:cubicBezTo>
                  <a:cubicBezTo>
                    <a:pt x="1469" y="785"/>
                    <a:pt x="1225" y="819"/>
                    <a:pt x="988" y="896"/>
                  </a:cubicBezTo>
                  <a:cubicBezTo>
                    <a:pt x="480" y="1063"/>
                    <a:pt x="1" y="1527"/>
                    <a:pt x="78" y="2056"/>
                  </a:cubicBezTo>
                  <a:cubicBezTo>
                    <a:pt x="197" y="2864"/>
                    <a:pt x="1246" y="3394"/>
                    <a:pt x="2947" y="3394"/>
                  </a:cubicBezTo>
                  <a:cubicBezTo>
                    <a:pt x="3453" y="3394"/>
                    <a:pt x="4018" y="3346"/>
                    <a:pt x="4633" y="3246"/>
                  </a:cubicBezTo>
                  <a:lnTo>
                    <a:pt x="4633" y="3246"/>
                  </a:lnTo>
                  <a:cubicBezTo>
                    <a:pt x="3490" y="3451"/>
                    <a:pt x="3248" y="4602"/>
                    <a:pt x="4005" y="5279"/>
                  </a:cubicBezTo>
                  <a:cubicBezTo>
                    <a:pt x="4535" y="5753"/>
                    <a:pt x="5578" y="5894"/>
                    <a:pt x="6526" y="5894"/>
                  </a:cubicBezTo>
                  <a:cubicBezTo>
                    <a:pt x="6998" y="5894"/>
                    <a:pt x="7447" y="5859"/>
                    <a:pt x="7797" y="5813"/>
                  </a:cubicBezTo>
                  <a:lnTo>
                    <a:pt x="7797" y="5813"/>
                  </a:lnTo>
                  <a:cubicBezTo>
                    <a:pt x="7150" y="6094"/>
                    <a:pt x="6904" y="6604"/>
                    <a:pt x="6957" y="7009"/>
                  </a:cubicBezTo>
                  <a:cubicBezTo>
                    <a:pt x="7094" y="8060"/>
                    <a:pt x="8945" y="8339"/>
                    <a:pt x="10621" y="8339"/>
                  </a:cubicBezTo>
                  <a:cubicBezTo>
                    <a:pt x="11504" y="8339"/>
                    <a:pt x="12338" y="8262"/>
                    <a:pt x="12847" y="8179"/>
                  </a:cubicBezTo>
                  <a:lnTo>
                    <a:pt x="12847" y="8179"/>
                  </a:lnTo>
                  <a:cubicBezTo>
                    <a:pt x="12205" y="8532"/>
                    <a:pt x="12021" y="9105"/>
                    <a:pt x="12169" y="9522"/>
                  </a:cubicBezTo>
                  <a:cubicBezTo>
                    <a:pt x="12489" y="10422"/>
                    <a:pt x="15043" y="11225"/>
                    <a:pt x="17135" y="11225"/>
                  </a:cubicBezTo>
                  <a:cubicBezTo>
                    <a:pt x="17245" y="11225"/>
                    <a:pt x="17354" y="11223"/>
                    <a:pt x="17461" y="11218"/>
                  </a:cubicBezTo>
                  <a:lnTo>
                    <a:pt x="17461" y="11218"/>
                  </a:lnTo>
                  <a:cubicBezTo>
                    <a:pt x="16984" y="11504"/>
                    <a:pt x="16780" y="11966"/>
                    <a:pt x="16812" y="12399"/>
                  </a:cubicBezTo>
                  <a:cubicBezTo>
                    <a:pt x="16961" y="14449"/>
                    <a:pt x="24922" y="17260"/>
                    <a:pt x="26910" y="17803"/>
                  </a:cubicBezTo>
                  <a:cubicBezTo>
                    <a:pt x="26636" y="14635"/>
                    <a:pt x="25587" y="8768"/>
                    <a:pt x="23718" y="8768"/>
                  </a:cubicBezTo>
                  <a:cubicBezTo>
                    <a:pt x="23589" y="8768"/>
                    <a:pt x="23457" y="8796"/>
                    <a:pt x="23320" y="8854"/>
                  </a:cubicBezTo>
                  <a:cubicBezTo>
                    <a:pt x="23017" y="8985"/>
                    <a:pt x="22818" y="9353"/>
                    <a:pt x="22919" y="9659"/>
                  </a:cubicBezTo>
                  <a:cubicBezTo>
                    <a:pt x="20674" y="4052"/>
                    <a:pt x="17477" y="2425"/>
                    <a:pt x="15704" y="2425"/>
                  </a:cubicBezTo>
                  <a:cubicBezTo>
                    <a:pt x="15081" y="2425"/>
                    <a:pt x="14634" y="2626"/>
                    <a:pt x="14466" y="2925"/>
                  </a:cubicBezTo>
                  <a:cubicBezTo>
                    <a:pt x="14335" y="3155"/>
                    <a:pt x="14326" y="3434"/>
                    <a:pt x="14393" y="3693"/>
                  </a:cubicBezTo>
                  <a:cubicBezTo>
                    <a:pt x="13633" y="2673"/>
                    <a:pt x="11720" y="650"/>
                    <a:pt x="10518" y="520"/>
                  </a:cubicBezTo>
                  <a:cubicBezTo>
                    <a:pt x="10475" y="516"/>
                    <a:pt x="10433" y="513"/>
                    <a:pt x="10391" y="513"/>
                  </a:cubicBezTo>
                  <a:cubicBezTo>
                    <a:pt x="9779" y="513"/>
                    <a:pt x="9295" y="999"/>
                    <a:pt x="9553" y="1542"/>
                  </a:cubicBezTo>
                  <a:cubicBezTo>
                    <a:pt x="8620" y="797"/>
                    <a:pt x="6524" y="0"/>
                    <a:pt x="5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1554600" y="1068375"/>
              <a:ext cx="548950" cy="360500"/>
            </a:xfrm>
            <a:custGeom>
              <a:rect b="b" l="l" r="r" t="t"/>
              <a:pathLst>
                <a:path extrusionOk="0" h="14420" w="21958">
                  <a:moveTo>
                    <a:pt x="92" y="1"/>
                  </a:moveTo>
                  <a:cubicBezTo>
                    <a:pt x="53" y="1"/>
                    <a:pt x="18" y="28"/>
                    <a:pt x="10" y="67"/>
                  </a:cubicBezTo>
                  <a:cubicBezTo>
                    <a:pt x="1" y="112"/>
                    <a:pt x="29" y="156"/>
                    <a:pt x="73" y="167"/>
                  </a:cubicBezTo>
                  <a:cubicBezTo>
                    <a:pt x="8585" y="1938"/>
                    <a:pt x="16902" y="7386"/>
                    <a:pt x="21781" y="14383"/>
                  </a:cubicBezTo>
                  <a:cubicBezTo>
                    <a:pt x="21796" y="14405"/>
                    <a:pt x="21822" y="14418"/>
                    <a:pt x="21849" y="14420"/>
                  </a:cubicBezTo>
                  <a:cubicBezTo>
                    <a:pt x="21918" y="14418"/>
                    <a:pt x="21958" y="14343"/>
                    <a:pt x="21919" y="14287"/>
                  </a:cubicBezTo>
                  <a:cubicBezTo>
                    <a:pt x="19489" y="10801"/>
                    <a:pt x="16162" y="7630"/>
                    <a:pt x="12297" y="5116"/>
                  </a:cubicBezTo>
                  <a:cubicBezTo>
                    <a:pt x="8488" y="2637"/>
                    <a:pt x="4273" y="869"/>
                    <a:pt x="107" y="2"/>
                  </a:cubicBezTo>
                  <a:cubicBezTo>
                    <a:pt x="102" y="1"/>
                    <a:pt x="9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1617225" y="1044150"/>
              <a:ext cx="63375" cy="39725"/>
            </a:xfrm>
            <a:custGeom>
              <a:rect b="b" l="l" r="r" t="t"/>
              <a:pathLst>
                <a:path extrusionOk="0" h="1589" w="2535">
                  <a:moveTo>
                    <a:pt x="98" y="0"/>
                  </a:moveTo>
                  <a:cubicBezTo>
                    <a:pt x="65" y="0"/>
                    <a:pt x="33" y="20"/>
                    <a:pt x="19" y="53"/>
                  </a:cubicBezTo>
                  <a:cubicBezTo>
                    <a:pt x="1" y="98"/>
                    <a:pt x="25" y="150"/>
                    <a:pt x="71" y="165"/>
                  </a:cubicBezTo>
                  <a:cubicBezTo>
                    <a:pt x="906" y="506"/>
                    <a:pt x="1681" y="981"/>
                    <a:pt x="2366" y="1567"/>
                  </a:cubicBezTo>
                  <a:cubicBezTo>
                    <a:pt x="2382" y="1581"/>
                    <a:pt x="2401" y="1588"/>
                    <a:pt x="2421" y="1588"/>
                  </a:cubicBezTo>
                  <a:cubicBezTo>
                    <a:pt x="2500" y="1588"/>
                    <a:pt x="2535" y="1491"/>
                    <a:pt x="2476" y="1440"/>
                  </a:cubicBezTo>
                  <a:cubicBezTo>
                    <a:pt x="1777" y="841"/>
                    <a:pt x="987" y="358"/>
                    <a:pt x="135" y="10"/>
                  </a:cubicBezTo>
                  <a:cubicBezTo>
                    <a:pt x="123" y="3"/>
                    <a:pt x="110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1735925" y="1074650"/>
              <a:ext cx="49950" cy="55000"/>
            </a:xfrm>
            <a:custGeom>
              <a:rect b="b" l="l" r="r" t="t"/>
              <a:pathLst>
                <a:path extrusionOk="0" h="2200" w="1998">
                  <a:moveTo>
                    <a:pt x="96" y="0"/>
                  </a:moveTo>
                  <a:cubicBezTo>
                    <a:pt x="71" y="0"/>
                    <a:pt x="47" y="11"/>
                    <a:pt x="30" y="33"/>
                  </a:cubicBezTo>
                  <a:cubicBezTo>
                    <a:pt x="1" y="71"/>
                    <a:pt x="9" y="124"/>
                    <a:pt x="46" y="152"/>
                  </a:cubicBezTo>
                  <a:cubicBezTo>
                    <a:pt x="761" y="700"/>
                    <a:pt x="1362" y="1382"/>
                    <a:pt x="1820" y="2158"/>
                  </a:cubicBezTo>
                  <a:cubicBezTo>
                    <a:pt x="1834" y="2184"/>
                    <a:pt x="1862" y="2199"/>
                    <a:pt x="1892" y="2199"/>
                  </a:cubicBezTo>
                  <a:cubicBezTo>
                    <a:pt x="1957" y="2199"/>
                    <a:pt x="1998" y="2129"/>
                    <a:pt x="1964" y="2073"/>
                  </a:cubicBezTo>
                  <a:cubicBezTo>
                    <a:pt x="1497" y="1278"/>
                    <a:pt x="881" y="580"/>
                    <a:pt x="149" y="18"/>
                  </a:cubicBezTo>
                  <a:cubicBezTo>
                    <a:pt x="133" y="6"/>
                    <a:pt x="115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1865875" y="1123275"/>
              <a:ext cx="71800" cy="85675"/>
            </a:xfrm>
            <a:custGeom>
              <a:rect b="b" l="l" r="r" t="t"/>
              <a:pathLst>
                <a:path extrusionOk="0" h="3427" w="2872">
                  <a:moveTo>
                    <a:pt x="121" y="1"/>
                  </a:moveTo>
                  <a:cubicBezTo>
                    <a:pt x="51" y="1"/>
                    <a:pt x="0" y="100"/>
                    <a:pt x="72" y="154"/>
                  </a:cubicBezTo>
                  <a:cubicBezTo>
                    <a:pt x="1228" y="965"/>
                    <a:pt x="2137" y="2080"/>
                    <a:pt x="2699" y="3376"/>
                  </a:cubicBezTo>
                  <a:cubicBezTo>
                    <a:pt x="2712" y="3407"/>
                    <a:pt x="2742" y="3427"/>
                    <a:pt x="2776" y="3427"/>
                  </a:cubicBezTo>
                  <a:cubicBezTo>
                    <a:pt x="2788" y="3427"/>
                    <a:pt x="2799" y="3424"/>
                    <a:pt x="2810" y="3420"/>
                  </a:cubicBezTo>
                  <a:cubicBezTo>
                    <a:pt x="2852" y="3401"/>
                    <a:pt x="2872" y="3351"/>
                    <a:pt x="2853" y="3309"/>
                  </a:cubicBezTo>
                  <a:cubicBezTo>
                    <a:pt x="2279" y="1985"/>
                    <a:pt x="1350" y="845"/>
                    <a:pt x="169" y="16"/>
                  </a:cubicBezTo>
                  <a:cubicBezTo>
                    <a:pt x="153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1683175" y="1171350"/>
              <a:ext cx="86225" cy="12925"/>
            </a:xfrm>
            <a:custGeom>
              <a:rect b="b" l="l" r="r" t="t"/>
              <a:pathLst>
                <a:path extrusionOk="0" h="517" w="3449">
                  <a:moveTo>
                    <a:pt x="3355" y="1"/>
                  </a:moveTo>
                  <a:cubicBezTo>
                    <a:pt x="3347" y="1"/>
                    <a:pt x="3338" y="2"/>
                    <a:pt x="3329" y="5"/>
                  </a:cubicBezTo>
                  <a:cubicBezTo>
                    <a:pt x="2593" y="233"/>
                    <a:pt x="1829" y="349"/>
                    <a:pt x="1062" y="349"/>
                  </a:cubicBezTo>
                  <a:cubicBezTo>
                    <a:pt x="741" y="349"/>
                    <a:pt x="419" y="328"/>
                    <a:pt x="99" y="288"/>
                  </a:cubicBezTo>
                  <a:cubicBezTo>
                    <a:pt x="95" y="287"/>
                    <a:pt x="92" y="287"/>
                    <a:pt x="89" y="287"/>
                  </a:cubicBezTo>
                  <a:cubicBezTo>
                    <a:pt x="47" y="287"/>
                    <a:pt x="12" y="318"/>
                    <a:pt x="6" y="360"/>
                  </a:cubicBezTo>
                  <a:cubicBezTo>
                    <a:pt x="0" y="406"/>
                    <a:pt x="32" y="447"/>
                    <a:pt x="77" y="454"/>
                  </a:cubicBezTo>
                  <a:cubicBezTo>
                    <a:pt x="403" y="496"/>
                    <a:pt x="731" y="516"/>
                    <a:pt x="1060" y="516"/>
                  </a:cubicBezTo>
                  <a:cubicBezTo>
                    <a:pt x="1064" y="516"/>
                    <a:pt x="1067" y="516"/>
                    <a:pt x="1070" y="516"/>
                  </a:cubicBezTo>
                  <a:cubicBezTo>
                    <a:pt x="1853" y="516"/>
                    <a:pt x="2632" y="397"/>
                    <a:pt x="3380" y="166"/>
                  </a:cubicBezTo>
                  <a:cubicBezTo>
                    <a:pt x="3424" y="152"/>
                    <a:pt x="3448" y="104"/>
                    <a:pt x="3435" y="60"/>
                  </a:cubicBezTo>
                  <a:cubicBezTo>
                    <a:pt x="3424" y="24"/>
                    <a:pt x="3391" y="1"/>
                    <a:pt x="3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1570925" y="1124075"/>
              <a:ext cx="83150" cy="8550"/>
            </a:xfrm>
            <a:custGeom>
              <a:rect b="b" l="l" r="r" t="t"/>
              <a:pathLst>
                <a:path extrusionOk="0" h="342" w="3326">
                  <a:moveTo>
                    <a:pt x="3234" y="0"/>
                  </a:moveTo>
                  <a:cubicBezTo>
                    <a:pt x="3229" y="0"/>
                    <a:pt x="3223" y="1"/>
                    <a:pt x="3218" y="2"/>
                  </a:cubicBezTo>
                  <a:cubicBezTo>
                    <a:pt x="2703" y="116"/>
                    <a:pt x="2178" y="173"/>
                    <a:pt x="1653" y="173"/>
                  </a:cubicBezTo>
                  <a:cubicBezTo>
                    <a:pt x="1136" y="173"/>
                    <a:pt x="619" y="118"/>
                    <a:pt x="112" y="7"/>
                  </a:cubicBezTo>
                  <a:cubicBezTo>
                    <a:pt x="106" y="6"/>
                    <a:pt x="100" y="5"/>
                    <a:pt x="94" y="5"/>
                  </a:cubicBezTo>
                  <a:cubicBezTo>
                    <a:pt x="55" y="5"/>
                    <a:pt x="20" y="32"/>
                    <a:pt x="11" y="71"/>
                  </a:cubicBezTo>
                  <a:cubicBezTo>
                    <a:pt x="1" y="117"/>
                    <a:pt x="30" y="162"/>
                    <a:pt x="75" y="172"/>
                  </a:cubicBezTo>
                  <a:cubicBezTo>
                    <a:pt x="593" y="284"/>
                    <a:pt x="1122" y="341"/>
                    <a:pt x="1652" y="341"/>
                  </a:cubicBezTo>
                  <a:cubicBezTo>
                    <a:pt x="2191" y="341"/>
                    <a:pt x="2728" y="282"/>
                    <a:pt x="3254" y="166"/>
                  </a:cubicBezTo>
                  <a:cubicBezTo>
                    <a:pt x="3299" y="154"/>
                    <a:pt x="3326" y="110"/>
                    <a:pt x="3315" y="66"/>
                  </a:cubicBezTo>
                  <a:cubicBezTo>
                    <a:pt x="3307" y="27"/>
                    <a:pt x="3272" y="0"/>
                    <a:pt x="3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1820700" y="1247675"/>
              <a:ext cx="69175" cy="8600"/>
            </a:xfrm>
            <a:custGeom>
              <a:rect b="b" l="l" r="r" t="t"/>
              <a:pathLst>
                <a:path extrusionOk="0" h="344" w="2767">
                  <a:moveTo>
                    <a:pt x="95" y="1"/>
                  </a:moveTo>
                  <a:cubicBezTo>
                    <a:pt x="58" y="1"/>
                    <a:pt x="23" y="26"/>
                    <a:pt x="13" y="64"/>
                  </a:cubicBezTo>
                  <a:cubicBezTo>
                    <a:pt x="1" y="110"/>
                    <a:pt x="30" y="157"/>
                    <a:pt x="75" y="167"/>
                  </a:cubicBezTo>
                  <a:cubicBezTo>
                    <a:pt x="528" y="283"/>
                    <a:pt x="993" y="343"/>
                    <a:pt x="1460" y="343"/>
                  </a:cubicBezTo>
                  <a:cubicBezTo>
                    <a:pt x="1464" y="343"/>
                    <a:pt x="1468" y="343"/>
                    <a:pt x="1472" y="343"/>
                  </a:cubicBezTo>
                  <a:cubicBezTo>
                    <a:pt x="1476" y="343"/>
                    <a:pt x="1481" y="343"/>
                    <a:pt x="1486" y="343"/>
                  </a:cubicBezTo>
                  <a:cubicBezTo>
                    <a:pt x="1892" y="343"/>
                    <a:pt x="2297" y="298"/>
                    <a:pt x="2693" y="209"/>
                  </a:cubicBezTo>
                  <a:cubicBezTo>
                    <a:pt x="2739" y="198"/>
                    <a:pt x="2767" y="154"/>
                    <a:pt x="2756" y="108"/>
                  </a:cubicBezTo>
                  <a:cubicBezTo>
                    <a:pt x="2748" y="69"/>
                    <a:pt x="2713" y="43"/>
                    <a:pt x="2675" y="43"/>
                  </a:cubicBezTo>
                  <a:cubicBezTo>
                    <a:pt x="2669" y="43"/>
                    <a:pt x="2662" y="44"/>
                    <a:pt x="2656" y="45"/>
                  </a:cubicBezTo>
                  <a:cubicBezTo>
                    <a:pt x="2266" y="132"/>
                    <a:pt x="1869" y="175"/>
                    <a:pt x="1472" y="175"/>
                  </a:cubicBezTo>
                  <a:cubicBezTo>
                    <a:pt x="1017" y="175"/>
                    <a:pt x="562" y="118"/>
                    <a:pt x="118" y="4"/>
                  </a:cubicBezTo>
                  <a:cubicBezTo>
                    <a:pt x="110" y="2"/>
                    <a:pt x="103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2048225" y="1273525"/>
              <a:ext cx="20775" cy="67575"/>
            </a:xfrm>
            <a:custGeom>
              <a:rect b="b" l="l" r="r" t="t"/>
              <a:pathLst>
                <a:path extrusionOk="0" h="2703" w="831">
                  <a:moveTo>
                    <a:pt x="97" y="1"/>
                  </a:moveTo>
                  <a:cubicBezTo>
                    <a:pt x="87" y="1"/>
                    <a:pt x="76" y="3"/>
                    <a:pt x="66" y="7"/>
                  </a:cubicBezTo>
                  <a:cubicBezTo>
                    <a:pt x="22" y="24"/>
                    <a:pt x="1" y="75"/>
                    <a:pt x="19" y="119"/>
                  </a:cubicBezTo>
                  <a:cubicBezTo>
                    <a:pt x="336" y="925"/>
                    <a:pt x="550" y="1769"/>
                    <a:pt x="658" y="2629"/>
                  </a:cubicBezTo>
                  <a:cubicBezTo>
                    <a:pt x="663" y="2671"/>
                    <a:pt x="700" y="2702"/>
                    <a:pt x="742" y="2702"/>
                  </a:cubicBezTo>
                  <a:lnTo>
                    <a:pt x="752" y="2702"/>
                  </a:lnTo>
                  <a:cubicBezTo>
                    <a:pt x="798" y="2696"/>
                    <a:pt x="831" y="2654"/>
                    <a:pt x="825" y="2608"/>
                  </a:cubicBezTo>
                  <a:cubicBezTo>
                    <a:pt x="716" y="1733"/>
                    <a:pt x="498" y="877"/>
                    <a:pt x="177" y="58"/>
                  </a:cubicBezTo>
                  <a:cubicBezTo>
                    <a:pt x="164" y="22"/>
                    <a:pt x="132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1918250" y="1330475"/>
              <a:ext cx="80525" cy="17200"/>
            </a:xfrm>
            <a:custGeom>
              <a:rect b="b" l="l" r="r" t="t"/>
              <a:pathLst>
                <a:path extrusionOk="0" h="688" w="3221">
                  <a:moveTo>
                    <a:pt x="97" y="0"/>
                  </a:moveTo>
                  <a:cubicBezTo>
                    <a:pt x="64" y="0"/>
                    <a:pt x="33" y="19"/>
                    <a:pt x="19" y="51"/>
                  </a:cubicBezTo>
                  <a:cubicBezTo>
                    <a:pt x="0" y="94"/>
                    <a:pt x="21" y="144"/>
                    <a:pt x="63" y="162"/>
                  </a:cubicBezTo>
                  <a:cubicBezTo>
                    <a:pt x="863" y="508"/>
                    <a:pt x="1725" y="687"/>
                    <a:pt x="2595" y="687"/>
                  </a:cubicBezTo>
                  <a:cubicBezTo>
                    <a:pt x="2777" y="687"/>
                    <a:pt x="2959" y="679"/>
                    <a:pt x="3140" y="665"/>
                  </a:cubicBezTo>
                  <a:cubicBezTo>
                    <a:pt x="3185" y="660"/>
                    <a:pt x="3221" y="619"/>
                    <a:pt x="3217" y="573"/>
                  </a:cubicBezTo>
                  <a:cubicBezTo>
                    <a:pt x="3213" y="529"/>
                    <a:pt x="3175" y="495"/>
                    <a:pt x="3133" y="495"/>
                  </a:cubicBezTo>
                  <a:cubicBezTo>
                    <a:pt x="3130" y="495"/>
                    <a:pt x="3128" y="496"/>
                    <a:pt x="3125" y="496"/>
                  </a:cubicBezTo>
                  <a:cubicBezTo>
                    <a:pt x="2948" y="511"/>
                    <a:pt x="2771" y="519"/>
                    <a:pt x="2594" y="519"/>
                  </a:cubicBezTo>
                  <a:cubicBezTo>
                    <a:pt x="1748" y="519"/>
                    <a:pt x="910" y="345"/>
                    <a:pt x="131" y="7"/>
                  </a:cubicBezTo>
                  <a:cubicBezTo>
                    <a:pt x="120" y="2"/>
                    <a:pt x="10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9"/>
          <p:cNvSpPr/>
          <p:nvPr/>
        </p:nvSpPr>
        <p:spPr>
          <a:xfrm rot="10459438">
            <a:off x="3579" y="-13764"/>
            <a:ext cx="494047" cy="871561"/>
          </a:xfrm>
          <a:custGeom>
            <a:rect b="b" l="l" r="r" t="t"/>
            <a:pathLst>
              <a:path extrusionOk="0" h="16641" w="9433">
                <a:moveTo>
                  <a:pt x="668" y="0"/>
                </a:moveTo>
                <a:cubicBezTo>
                  <a:pt x="572" y="0"/>
                  <a:pt x="473" y="18"/>
                  <a:pt x="372" y="57"/>
                </a:cubicBezTo>
                <a:cubicBezTo>
                  <a:pt x="79" y="218"/>
                  <a:pt x="0" y="625"/>
                  <a:pt x="112" y="941"/>
                </a:cubicBezTo>
                <a:cubicBezTo>
                  <a:pt x="365" y="1651"/>
                  <a:pt x="1488" y="2224"/>
                  <a:pt x="2522" y="2950"/>
                </a:cubicBezTo>
                <a:cubicBezTo>
                  <a:pt x="2999" y="3580"/>
                  <a:pt x="3449" y="4228"/>
                  <a:pt x="3870" y="4895"/>
                </a:cubicBezTo>
                <a:cubicBezTo>
                  <a:pt x="3492" y="4437"/>
                  <a:pt x="2958" y="3903"/>
                  <a:pt x="2455" y="3804"/>
                </a:cubicBezTo>
                <a:cubicBezTo>
                  <a:pt x="2414" y="3796"/>
                  <a:pt x="2371" y="3792"/>
                  <a:pt x="2329" y="3792"/>
                </a:cubicBezTo>
                <a:cubicBezTo>
                  <a:pt x="2189" y="3792"/>
                  <a:pt x="2049" y="3837"/>
                  <a:pt x="1955" y="3938"/>
                </a:cubicBezTo>
                <a:cubicBezTo>
                  <a:pt x="1782" y="4124"/>
                  <a:pt x="1821" y="4439"/>
                  <a:pt x="1977" y="4641"/>
                </a:cubicBezTo>
                <a:cubicBezTo>
                  <a:pt x="2338" y="5109"/>
                  <a:pt x="3328" y="5252"/>
                  <a:pt x="4271" y="5551"/>
                </a:cubicBezTo>
                <a:cubicBezTo>
                  <a:pt x="4547" y="6014"/>
                  <a:pt x="4809" y="6485"/>
                  <a:pt x="5057" y="6964"/>
                </a:cubicBezTo>
                <a:cubicBezTo>
                  <a:pt x="4683" y="6509"/>
                  <a:pt x="4061" y="5866"/>
                  <a:pt x="3493" y="5824"/>
                </a:cubicBezTo>
                <a:cubicBezTo>
                  <a:pt x="3478" y="5823"/>
                  <a:pt x="3463" y="5822"/>
                  <a:pt x="3448" y="5822"/>
                </a:cubicBezTo>
                <a:cubicBezTo>
                  <a:pt x="3289" y="5822"/>
                  <a:pt x="3126" y="5882"/>
                  <a:pt x="3032" y="6009"/>
                </a:cubicBezTo>
                <a:cubicBezTo>
                  <a:pt x="2889" y="6206"/>
                  <a:pt x="2962" y="6501"/>
                  <a:pt x="3133" y="6676"/>
                </a:cubicBezTo>
                <a:cubicBezTo>
                  <a:pt x="3527" y="7079"/>
                  <a:pt x="4357" y="7207"/>
                  <a:pt x="5273" y="7390"/>
                </a:cubicBezTo>
                <a:cubicBezTo>
                  <a:pt x="5523" y="7891"/>
                  <a:pt x="5757" y="8398"/>
                  <a:pt x="5976" y="8914"/>
                </a:cubicBezTo>
                <a:cubicBezTo>
                  <a:pt x="5792" y="8640"/>
                  <a:pt x="5548" y="8298"/>
                  <a:pt x="5309" y="8008"/>
                </a:cubicBezTo>
                <a:cubicBezTo>
                  <a:pt x="5021" y="7661"/>
                  <a:pt x="4746" y="7555"/>
                  <a:pt x="4520" y="7555"/>
                </a:cubicBezTo>
                <a:cubicBezTo>
                  <a:pt x="4262" y="7555"/>
                  <a:pt x="4070" y="7694"/>
                  <a:pt x="4000" y="7770"/>
                </a:cubicBezTo>
                <a:cubicBezTo>
                  <a:pt x="3781" y="8011"/>
                  <a:pt x="3786" y="8534"/>
                  <a:pt x="4530" y="8925"/>
                </a:cubicBezTo>
                <a:cubicBezTo>
                  <a:pt x="5231" y="9295"/>
                  <a:pt x="5908" y="9370"/>
                  <a:pt x="6174" y="9389"/>
                </a:cubicBezTo>
                <a:cubicBezTo>
                  <a:pt x="6422" y="10003"/>
                  <a:pt x="6650" y="10624"/>
                  <a:pt x="6855" y="11252"/>
                </a:cubicBezTo>
                <a:cubicBezTo>
                  <a:pt x="6661" y="10962"/>
                  <a:pt x="6388" y="10575"/>
                  <a:pt x="6121" y="10252"/>
                </a:cubicBezTo>
                <a:cubicBezTo>
                  <a:pt x="5825" y="9895"/>
                  <a:pt x="5542" y="9786"/>
                  <a:pt x="5310" y="9786"/>
                </a:cubicBezTo>
                <a:cubicBezTo>
                  <a:pt x="5045" y="9786"/>
                  <a:pt x="4847" y="9929"/>
                  <a:pt x="4776" y="10008"/>
                </a:cubicBezTo>
                <a:cubicBezTo>
                  <a:pt x="4549" y="10255"/>
                  <a:pt x="4555" y="10792"/>
                  <a:pt x="5320" y="11196"/>
                </a:cubicBezTo>
                <a:cubicBezTo>
                  <a:pt x="6022" y="11566"/>
                  <a:pt x="6699" y="11650"/>
                  <a:pt x="6988" y="11671"/>
                </a:cubicBezTo>
                <a:cubicBezTo>
                  <a:pt x="7193" y="12333"/>
                  <a:pt x="7374" y="12999"/>
                  <a:pt x="7529" y="13673"/>
                </a:cubicBezTo>
                <a:cubicBezTo>
                  <a:pt x="7371" y="13341"/>
                  <a:pt x="7154" y="12913"/>
                  <a:pt x="6934" y="12549"/>
                </a:cubicBezTo>
                <a:cubicBezTo>
                  <a:pt x="6634" y="12053"/>
                  <a:pt x="6298" y="11916"/>
                  <a:pt x="6027" y="11916"/>
                </a:cubicBezTo>
                <a:cubicBezTo>
                  <a:pt x="5799" y="11916"/>
                  <a:pt x="5617" y="12012"/>
                  <a:pt x="5541" y="12074"/>
                </a:cubicBezTo>
                <a:cubicBezTo>
                  <a:pt x="5260" y="12302"/>
                  <a:pt x="5180" y="12873"/>
                  <a:pt x="5931" y="13424"/>
                </a:cubicBezTo>
                <a:cubicBezTo>
                  <a:pt x="6629" y="13937"/>
                  <a:pt x="7350" y="14133"/>
                  <a:pt x="7645" y="14199"/>
                </a:cubicBezTo>
                <a:cubicBezTo>
                  <a:pt x="7814" y="14994"/>
                  <a:pt x="7946" y="15794"/>
                  <a:pt x="8045" y="16600"/>
                </a:cubicBezTo>
                <a:cubicBezTo>
                  <a:pt x="8096" y="16609"/>
                  <a:pt x="8148" y="16622"/>
                  <a:pt x="8198" y="16640"/>
                </a:cubicBezTo>
                <a:lnTo>
                  <a:pt x="8201" y="16641"/>
                </a:lnTo>
                <a:cubicBezTo>
                  <a:pt x="8140" y="16123"/>
                  <a:pt x="8063" y="15607"/>
                  <a:pt x="7973" y="15092"/>
                </a:cubicBezTo>
                <a:cubicBezTo>
                  <a:pt x="7916" y="14774"/>
                  <a:pt x="7855" y="14455"/>
                  <a:pt x="7787" y="14137"/>
                </a:cubicBezTo>
                <a:cubicBezTo>
                  <a:pt x="8157" y="13778"/>
                  <a:pt x="9433" y="12449"/>
                  <a:pt x="9270" y="11359"/>
                </a:cubicBezTo>
                <a:cubicBezTo>
                  <a:pt x="9234" y="11110"/>
                  <a:pt x="9092" y="10865"/>
                  <a:pt x="8863" y="10762"/>
                </a:cubicBezTo>
                <a:cubicBezTo>
                  <a:pt x="8788" y="10729"/>
                  <a:pt x="8708" y="10713"/>
                  <a:pt x="8628" y="10713"/>
                </a:cubicBezTo>
                <a:cubicBezTo>
                  <a:pt x="8366" y="10713"/>
                  <a:pt x="8100" y="10879"/>
                  <a:pt x="7951" y="11106"/>
                </a:cubicBezTo>
                <a:cubicBezTo>
                  <a:pt x="7648" y="11570"/>
                  <a:pt x="7629" y="12763"/>
                  <a:pt x="7652" y="13533"/>
                </a:cubicBezTo>
                <a:cubicBezTo>
                  <a:pt x="7495" y="12863"/>
                  <a:pt x="7313" y="12198"/>
                  <a:pt x="7107" y="11539"/>
                </a:cubicBezTo>
                <a:cubicBezTo>
                  <a:pt x="7372" y="11213"/>
                  <a:pt x="8296" y="9991"/>
                  <a:pt x="8056" y="9110"/>
                </a:cubicBezTo>
                <a:cubicBezTo>
                  <a:pt x="8001" y="8910"/>
                  <a:pt x="7861" y="8721"/>
                  <a:pt x="7664" y="8660"/>
                </a:cubicBezTo>
                <a:cubicBezTo>
                  <a:pt x="7618" y="8646"/>
                  <a:pt x="7571" y="8639"/>
                  <a:pt x="7525" y="8639"/>
                </a:cubicBezTo>
                <a:cubicBezTo>
                  <a:pt x="7289" y="8639"/>
                  <a:pt x="7057" y="8812"/>
                  <a:pt x="6949" y="9031"/>
                </a:cubicBezTo>
                <a:cubicBezTo>
                  <a:pt x="6751" y="9430"/>
                  <a:pt x="6841" y="10369"/>
                  <a:pt x="6932" y="11001"/>
                </a:cubicBezTo>
                <a:cubicBezTo>
                  <a:pt x="6839" y="10720"/>
                  <a:pt x="6740" y="10443"/>
                  <a:pt x="6639" y="10166"/>
                </a:cubicBezTo>
                <a:cubicBezTo>
                  <a:pt x="6521" y="9848"/>
                  <a:pt x="6398" y="9534"/>
                  <a:pt x="6269" y="9220"/>
                </a:cubicBezTo>
                <a:cubicBezTo>
                  <a:pt x="6514" y="8841"/>
                  <a:pt x="7336" y="7475"/>
                  <a:pt x="7103" y="6617"/>
                </a:cubicBezTo>
                <a:cubicBezTo>
                  <a:pt x="7050" y="6420"/>
                  <a:pt x="6913" y="6236"/>
                  <a:pt x="6719" y="6176"/>
                </a:cubicBezTo>
                <a:cubicBezTo>
                  <a:pt x="6673" y="6162"/>
                  <a:pt x="6628" y="6155"/>
                  <a:pt x="6582" y="6155"/>
                </a:cubicBezTo>
                <a:cubicBezTo>
                  <a:pt x="6351" y="6155"/>
                  <a:pt x="6125" y="6325"/>
                  <a:pt x="6020" y="6539"/>
                </a:cubicBezTo>
                <a:cubicBezTo>
                  <a:pt x="5767" y="7047"/>
                  <a:pt x="5868" y="7836"/>
                  <a:pt x="6068" y="8742"/>
                </a:cubicBezTo>
                <a:cubicBezTo>
                  <a:pt x="5790" y="8098"/>
                  <a:pt x="5490" y="7467"/>
                  <a:pt x="5166" y="6848"/>
                </a:cubicBezTo>
                <a:cubicBezTo>
                  <a:pt x="5265" y="6703"/>
                  <a:pt x="5495" y="6312"/>
                  <a:pt x="5872" y="5380"/>
                </a:cubicBezTo>
                <a:cubicBezTo>
                  <a:pt x="6236" y="4475"/>
                  <a:pt x="5639" y="4145"/>
                  <a:pt x="5447" y="4096"/>
                </a:cubicBezTo>
                <a:cubicBezTo>
                  <a:pt x="5410" y="4087"/>
                  <a:pt x="5370" y="4082"/>
                  <a:pt x="5330" y="4082"/>
                </a:cubicBezTo>
                <a:cubicBezTo>
                  <a:pt x="5023" y="4082"/>
                  <a:pt x="4661" y="4367"/>
                  <a:pt x="4672" y="5121"/>
                </a:cubicBezTo>
                <a:cubicBezTo>
                  <a:pt x="4679" y="5507"/>
                  <a:pt x="4739" y="5890"/>
                  <a:pt x="4851" y="6260"/>
                </a:cubicBezTo>
                <a:cubicBezTo>
                  <a:pt x="4720" y="6022"/>
                  <a:pt x="4585" y="5787"/>
                  <a:pt x="4447" y="5553"/>
                </a:cubicBezTo>
                <a:cubicBezTo>
                  <a:pt x="4377" y="5434"/>
                  <a:pt x="4306" y="5315"/>
                  <a:pt x="4233" y="5197"/>
                </a:cubicBezTo>
                <a:cubicBezTo>
                  <a:pt x="4344" y="4753"/>
                  <a:pt x="4697" y="3163"/>
                  <a:pt x="4240" y="2407"/>
                </a:cubicBezTo>
                <a:cubicBezTo>
                  <a:pt x="4137" y="2234"/>
                  <a:pt x="3957" y="2095"/>
                  <a:pt x="3756" y="2091"/>
                </a:cubicBezTo>
                <a:cubicBezTo>
                  <a:pt x="3753" y="2091"/>
                  <a:pt x="3749" y="2091"/>
                  <a:pt x="3746" y="2091"/>
                </a:cubicBezTo>
                <a:cubicBezTo>
                  <a:pt x="3467" y="2091"/>
                  <a:pt x="3241" y="2352"/>
                  <a:pt x="3191" y="2628"/>
                </a:cubicBezTo>
                <a:cubicBezTo>
                  <a:pt x="3097" y="3142"/>
                  <a:pt x="3473" y="3835"/>
                  <a:pt x="3862" y="4603"/>
                </a:cubicBezTo>
                <a:cubicBezTo>
                  <a:pt x="3485" y="4020"/>
                  <a:pt x="3087" y="3451"/>
                  <a:pt x="2671" y="2901"/>
                </a:cubicBezTo>
                <a:cubicBezTo>
                  <a:pt x="2469" y="2217"/>
                  <a:pt x="1732" y="0"/>
                  <a:pt x="6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9"/>
          <p:cNvGrpSpPr/>
          <p:nvPr/>
        </p:nvGrpSpPr>
        <p:grpSpPr>
          <a:xfrm rot="10800000">
            <a:off x="2203" y="-7"/>
            <a:ext cx="800698" cy="652288"/>
            <a:chOff x="3472900" y="1023500"/>
            <a:chExt cx="462350" cy="376675"/>
          </a:xfrm>
        </p:grpSpPr>
        <p:sp>
          <p:nvSpPr>
            <p:cNvPr id="243" name="Google Shape;243;p9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9"/>
          <p:cNvSpPr/>
          <p:nvPr/>
        </p:nvSpPr>
        <p:spPr>
          <a:xfrm>
            <a:off x="2772300" y="-525275"/>
            <a:ext cx="1171119" cy="1215836"/>
          </a:xfrm>
          <a:custGeom>
            <a:rect b="b" l="l" r="r" t="t"/>
            <a:pathLst>
              <a:path extrusionOk="0" h="24498" w="23597">
                <a:moveTo>
                  <a:pt x="617" y="2"/>
                </a:moveTo>
                <a:cubicBezTo>
                  <a:pt x="468" y="2"/>
                  <a:pt x="323" y="60"/>
                  <a:pt x="213" y="169"/>
                </a:cubicBezTo>
                <a:cubicBezTo>
                  <a:pt x="50" y="332"/>
                  <a:pt x="1" y="578"/>
                  <a:pt x="89" y="791"/>
                </a:cubicBezTo>
                <a:cubicBezTo>
                  <a:pt x="178" y="1004"/>
                  <a:pt x="386" y="1144"/>
                  <a:pt x="617" y="1144"/>
                </a:cubicBezTo>
                <a:cubicBezTo>
                  <a:pt x="931" y="1144"/>
                  <a:pt x="1187" y="888"/>
                  <a:pt x="1187" y="574"/>
                </a:cubicBezTo>
                <a:cubicBezTo>
                  <a:pt x="1187" y="342"/>
                  <a:pt x="1048" y="134"/>
                  <a:pt x="835" y="46"/>
                </a:cubicBezTo>
                <a:cubicBezTo>
                  <a:pt x="765" y="17"/>
                  <a:pt x="690" y="2"/>
                  <a:pt x="617" y="2"/>
                </a:cubicBezTo>
                <a:close/>
                <a:moveTo>
                  <a:pt x="3819" y="1"/>
                </a:moveTo>
                <a:cubicBezTo>
                  <a:pt x="3670" y="1"/>
                  <a:pt x="3524" y="59"/>
                  <a:pt x="3415" y="169"/>
                </a:cubicBezTo>
                <a:cubicBezTo>
                  <a:pt x="3251" y="332"/>
                  <a:pt x="3202" y="578"/>
                  <a:pt x="3291" y="791"/>
                </a:cubicBezTo>
                <a:cubicBezTo>
                  <a:pt x="3379" y="1004"/>
                  <a:pt x="3588" y="1144"/>
                  <a:pt x="3818" y="1144"/>
                </a:cubicBezTo>
                <a:cubicBezTo>
                  <a:pt x="4133" y="1143"/>
                  <a:pt x="4389" y="888"/>
                  <a:pt x="4389" y="574"/>
                </a:cubicBezTo>
                <a:cubicBezTo>
                  <a:pt x="4389" y="342"/>
                  <a:pt x="4250" y="134"/>
                  <a:pt x="4037" y="45"/>
                </a:cubicBezTo>
                <a:cubicBezTo>
                  <a:pt x="3966" y="16"/>
                  <a:pt x="3892" y="1"/>
                  <a:pt x="3819" y="1"/>
                </a:cubicBezTo>
                <a:close/>
                <a:moveTo>
                  <a:pt x="7018" y="1"/>
                </a:moveTo>
                <a:cubicBezTo>
                  <a:pt x="6870" y="1"/>
                  <a:pt x="6725" y="59"/>
                  <a:pt x="6615" y="168"/>
                </a:cubicBezTo>
                <a:cubicBezTo>
                  <a:pt x="6452" y="331"/>
                  <a:pt x="6402" y="577"/>
                  <a:pt x="6491" y="791"/>
                </a:cubicBezTo>
                <a:cubicBezTo>
                  <a:pt x="6579" y="1004"/>
                  <a:pt x="6787" y="1143"/>
                  <a:pt x="7019" y="1144"/>
                </a:cubicBezTo>
                <a:cubicBezTo>
                  <a:pt x="7334" y="1143"/>
                  <a:pt x="7589" y="888"/>
                  <a:pt x="7590" y="574"/>
                </a:cubicBezTo>
                <a:cubicBezTo>
                  <a:pt x="7590" y="342"/>
                  <a:pt x="7452" y="134"/>
                  <a:pt x="7238" y="45"/>
                </a:cubicBezTo>
                <a:cubicBezTo>
                  <a:pt x="7167" y="15"/>
                  <a:pt x="7092" y="1"/>
                  <a:pt x="7018" y="1"/>
                </a:cubicBezTo>
                <a:close/>
                <a:moveTo>
                  <a:pt x="10221" y="2"/>
                </a:moveTo>
                <a:cubicBezTo>
                  <a:pt x="10072" y="2"/>
                  <a:pt x="9926" y="60"/>
                  <a:pt x="9817" y="169"/>
                </a:cubicBezTo>
                <a:cubicBezTo>
                  <a:pt x="9654" y="332"/>
                  <a:pt x="9605" y="578"/>
                  <a:pt x="9693" y="791"/>
                </a:cubicBezTo>
                <a:cubicBezTo>
                  <a:pt x="9782" y="1005"/>
                  <a:pt x="9990" y="1144"/>
                  <a:pt x="10221" y="1144"/>
                </a:cubicBezTo>
                <a:cubicBezTo>
                  <a:pt x="10535" y="1143"/>
                  <a:pt x="10791" y="887"/>
                  <a:pt x="10791" y="574"/>
                </a:cubicBezTo>
                <a:cubicBezTo>
                  <a:pt x="10791" y="342"/>
                  <a:pt x="10652" y="134"/>
                  <a:pt x="10439" y="46"/>
                </a:cubicBezTo>
                <a:cubicBezTo>
                  <a:pt x="10369" y="16"/>
                  <a:pt x="10294" y="2"/>
                  <a:pt x="10221" y="2"/>
                </a:cubicBezTo>
                <a:close/>
                <a:moveTo>
                  <a:pt x="13423" y="2"/>
                </a:moveTo>
                <a:cubicBezTo>
                  <a:pt x="13274" y="2"/>
                  <a:pt x="13128" y="60"/>
                  <a:pt x="13019" y="169"/>
                </a:cubicBezTo>
                <a:cubicBezTo>
                  <a:pt x="12855" y="332"/>
                  <a:pt x="12807" y="578"/>
                  <a:pt x="12894" y="791"/>
                </a:cubicBezTo>
                <a:cubicBezTo>
                  <a:pt x="12982" y="1004"/>
                  <a:pt x="13191" y="1143"/>
                  <a:pt x="13421" y="1144"/>
                </a:cubicBezTo>
                <a:cubicBezTo>
                  <a:pt x="13736" y="1143"/>
                  <a:pt x="13992" y="888"/>
                  <a:pt x="13993" y="574"/>
                </a:cubicBezTo>
                <a:cubicBezTo>
                  <a:pt x="13993" y="343"/>
                  <a:pt x="13854" y="134"/>
                  <a:pt x="13641" y="46"/>
                </a:cubicBezTo>
                <a:cubicBezTo>
                  <a:pt x="13570" y="17"/>
                  <a:pt x="13496" y="2"/>
                  <a:pt x="13423" y="2"/>
                </a:cubicBezTo>
                <a:close/>
                <a:moveTo>
                  <a:pt x="16623" y="1"/>
                </a:moveTo>
                <a:cubicBezTo>
                  <a:pt x="16475" y="1"/>
                  <a:pt x="16329" y="59"/>
                  <a:pt x="16219" y="168"/>
                </a:cubicBezTo>
                <a:cubicBezTo>
                  <a:pt x="16056" y="331"/>
                  <a:pt x="16007" y="577"/>
                  <a:pt x="16095" y="791"/>
                </a:cubicBezTo>
                <a:cubicBezTo>
                  <a:pt x="16184" y="1004"/>
                  <a:pt x="16392" y="1143"/>
                  <a:pt x="16623" y="1144"/>
                </a:cubicBezTo>
                <a:cubicBezTo>
                  <a:pt x="16939" y="1143"/>
                  <a:pt x="17193" y="888"/>
                  <a:pt x="17194" y="574"/>
                </a:cubicBezTo>
                <a:cubicBezTo>
                  <a:pt x="17194" y="342"/>
                  <a:pt x="17056" y="134"/>
                  <a:pt x="16842" y="45"/>
                </a:cubicBezTo>
                <a:cubicBezTo>
                  <a:pt x="16772" y="15"/>
                  <a:pt x="16697" y="1"/>
                  <a:pt x="16623" y="1"/>
                </a:cubicBezTo>
                <a:close/>
                <a:moveTo>
                  <a:pt x="19826" y="1"/>
                </a:moveTo>
                <a:cubicBezTo>
                  <a:pt x="19677" y="1"/>
                  <a:pt x="19530" y="59"/>
                  <a:pt x="19421" y="168"/>
                </a:cubicBezTo>
                <a:cubicBezTo>
                  <a:pt x="19257" y="331"/>
                  <a:pt x="19209" y="577"/>
                  <a:pt x="19297" y="791"/>
                </a:cubicBezTo>
                <a:cubicBezTo>
                  <a:pt x="19385" y="1004"/>
                  <a:pt x="19594" y="1143"/>
                  <a:pt x="19825" y="1144"/>
                </a:cubicBezTo>
                <a:cubicBezTo>
                  <a:pt x="20139" y="1143"/>
                  <a:pt x="20395" y="888"/>
                  <a:pt x="20396" y="574"/>
                </a:cubicBezTo>
                <a:cubicBezTo>
                  <a:pt x="20396" y="342"/>
                  <a:pt x="20257" y="134"/>
                  <a:pt x="20044" y="45"/>
                </a:cubicBezTo>
                <a:cubicBezTo>
                  <a:pt x="19974" y="16"/>
                  <a:pt x="19899" y="1"/>
                  <a:pt x="19826" y="1"/>
                </a:cubicBezTo>
                <a:close/>
                <a:moveTo>
                  <a:pt x="23026" y="2"/>
                </a:moveTo>
                <a:cubicBezTo>
                  <a:pt x="22878" y="2"/>
                  <a:pt x="22731" y="60"/>
                  <a:pt x="22623" y="169"/>
                </a:cubicBezTo>
                <a:cubicBezTo>
                  <a:pt x="22459" y="332"/>
                  <a:pt x="22410" y="578"/>
                  <a:pt x="22498" y="791"/>
                </a:cubicBezTo>
                <a:cubicBezTo>
                  <a:pt x="22587" y="1005"/>
                  <a:pt x="22796" y="1144"/>
                  <a:pt x="23026" y="1144"/>
                </a:cubicBezTo>
                <a:cubicBezTo>
                  <a:pt x="23341" y="1143"/>
                  <a:pt x="23596" y="887"/>
                  <a:pt x="23597" y="574"/>
                </a:cubicBezTo>
                <a:cubicBezTo>
                  <a:pt x="23597" y="342"/>
                  <a:pt x="23458" y="134"/>
                  <a:pt x="23245" y="46"/>
                </a:cubicBezTo>
                <a:cubicBezTo>
                  <a:pt x="23174" y="16"/>
                  <a:pt x="23100" y="2"/>
                  <a:pt x="23026" y="2"/>
                </a:cubicBezTo>
                <a:close/>
                <a:moveTo>
                  <a:pt x="617" y="2922"/>
                </a:moveTo>
                <a:cubicBezTo>
                  <a:pt x="469" y="2922"/>
                  <a:pt x="323" y="2980"/>
                  <a:pt x="213" y="3089"/>
                </a:cubicBezTo>
                <a:cubicBezTo>
                  <a:pt x="50" y="3252"/>
                  <a:pt x="1" y="3498"/>
                  <a:pt x="89" y="3711"/>
                </a:cubicBezTo>
                <a:cubicBezTo>
                  <a:pt x="178" y="3924"/>
                  <a:pt x="386" y="4063"/>
                  <a:pt x="617" y="4063"/>
                </a:cubicBezTo>
                <a:cubicBezTo>
                  <a:pt x="931" y="4063"/>
                  <a:pt x="1187" y="3807"/>
                  <a:pt x="1187" y="3493"/>
                </a:cubicBezTo>
                <a:cubicBezTo>
                  <a:pt x="1187" y="3262"/>
                  <a:pt x="1048" y="3054"/>
                  <a:pt x="835" y="2965"/>
                </a:cubicBezTo>
                <a:cubicBezTo>
                  <a:pt x="765" y="2936"/>
                  <a:pt x="691" y="2922"/>
                  <a:pt x="617" y="2922"/>
                </a:cubicBezTo>
                <a:close/>
                <a:moveTo>
                  <a:pt x="3817" y="2921"/>
                </a:moveTo>
                <a:cubicBezTo>
                  <a:pt x="3669" y="2921"/>
                  <a:pt x="3523" y="2979"/>
                  <a:pt x="3414" y="3088"/>
                </a:cubicBezTo>
                <a:cubicBezTo>
                  <a:pt x="3251" y="3252"/>
                  <a:pt x="3202" y="3498"/>
                  <a:pt x="3291" y="3711"/>
                </a:cubicBezTo>
                <a:cubicBezTo>
                  <a:pt x="3380" y="3924"/>
                  <a:pt x="3588" y="4063"/>
                  <a:pt x="3818" y="4063"/>
                </a:cubicBezTo>
                <a:cubicBezTo>
                  <a:pt x="4133" y="4062"/>
                  <a:pt x="4388" y="3807"/>
                  <a:pt x="4389" y="3493"/>
                </a:cubicBezTo>
                <a:cubicBezTo>
                  <a:pt x="4389" y="3261"/>
                  <a:pt x="4250" y="3053"/>
                  <a:pt x="4037" y="2965"/>
                </a:cubicBezTo>
                <a:cubicBezTo>
                  <a:pt x="3966" y="2935"/>
                  <a:pt x="3891" y="2921"/>
                  <a:pt x="3817" y="2921"/>
                </a:cubicBezTo>
                <a:close/>
                <a:moveTo>
                  <a:pt x="7020" y="2920"/>
                </a:moveTo>
                <a:cubicBezTo>
                  <a:pt x="6871" y="2920"/>
                  <a:pt x="6725" y="2978"/>
                  <a:pt x="6615" y="3088"/>
                </a:cubicBezTo>
                <a:cubicBezTo>
                  <a:pt x="6452" y="3250"/>
                  <a:pt x="6402" y="3497"/>
                  <a:pt x="6491" y="3710"/>
                </a:cubicBezTo>
                <a:cubicBezTo>
                  <a:pt x="6579" y="3923"/>
                  <a:pt x="6787" y="4063"/>
                  <a:pt x="7019" y="4063"/>
                </a:cubicBezTo>
                <a:cubicBezTo>
                  <a:pt x="7334" y="4063"/>
                  <a:pt x="7589" y="3807"/>
                  <a:pt x="7590" y="3493"/>
                </a:cubicBezTo>
                <a:cubicBezTo>
                  <a:pt x="7590" y="3261"/>
                  <a:pt x="7451" y="3053"/>
                  <a:pt x="7238" y="2964"/>
                </a:cubicBezTo>
                <a:cubicBezTo>
                  <a:pt x="7167" y="2935"/>
                  <a:pt x="7093" y="2920"/>
                  <a:pt x="7020" y="2920"/>
                </a:cubicBezTo>
                <a:close/>
                <a:moveTo>
                  <a:pt x="10221" y="2922"/>
                </a:moveTo>
                <a:cubicBezTo>
                  <a:pt x="10072" y="2922"/>
                  <a:pt x="9926" y="2980"/>
                  <a:pt x="9817" y="3089"/>
                </a:cubicBezTo>
                <a:cubicBezTo>
                  <a:pt x="9654" y="3253"/>
                  <a:pt x="9605" y="3498"/>
                  <a:pt x="9694" y="3711"/>
                </a:cubicBezTo>
                <a:cubicBezTo>
                  <a:pt x="9782" y="3924"/>
                  <a:pt x="9990" y="4063"/>
                  <a:pt x="10221" y="4063"/>
                </a:cubicBezTo>
                <a:cubicBezTo>
                  <a:pt x="10535" y="4062"/>
                  <a:pt x="10790" y="3807"/>
                  <a:pt x="10791" y="3493"/>
                </a:cubicBezTo>
                <a:cubicBezTo>
                  <a:pt x="10791" y="3261"/>
                  <a:pt x="10652" y="3053"/>
                  <a:pt x="10439" y="2965"/>
                </a:cubicBezTo>
                <a:cubicBezTo>
                  <a:pt x="10369" y="2936"/>
                  <a:pt x="10295" y="2922"/>
                  <a:pt x="10221" y="2922"/>
                </a:cubicBezTo>
                <a:close/>
                <a:moveTo>
                  <a:pt x="13422" y="2922"/>
                </a:moveTo>
                <a:cubicBezTo>
                  <a:pt x="13273" y="2922"/>
                  <a:pt x="13127" y="2980"/>
                  <a:pt x="13019" y="3089"/>
                </a:cubicBezTo>
                <a:cubicBezTo>
                  <a:pt x="12855" y="3252"/>
                  <a:pt x="12807" y="3497"/>
                  <a:pt x="12894" y="3710"/>
                </a:cubicBezTo>
                <a:cubicBezTo>
                  <a:pt x="12982" y="3923"/>
                  <a:pt x="13191" y="4063"/>
                  <a:pt x="13421" y="4063"/>
                </a:cubicBezTo>
                <a:cubicBezTo>
                  <a:pt x="13736" y="4062"/>
                  <a:pt x="13992" y="3807"/>
                  <a:pt x="13993" y="3493"/>
                </a:cubicBezTo>
                <a:cubicBezTo>
                  <a:pt x="13993" y="3262"/>
                  <a:pt x="13853" y="3054"/>
                  <a:pt x="13640" y="2965"/>
                </a:cubicBezTo>
                <a:cubicBezTo>
                  <a:pt x="13569" y="2936"/>
                  <a:pt x="13495" y="2922"/>
                  <a:pt x="13422" y="2922"/>
                </a:cubicBezTo>
                <a:close/>
                <a:moveTo>
                  <a:pt x="16624" y="2920"/>
                </a:moveTo>
                <a:cubicBezTo>
                  <a:pt x="16475" y="2920"/>
                  <a:pt x="16329" y="2978"/>
                  <a:pt x="16219" y="3088"/>
                </a:cubicBezTo>
                <a:cubicBezTo>
                  <a:pt x="16056" y="3250"/>
                  <a:pt x="16007" y="3497"/>
                  <a:pt x="16095" y="3710"/>
                </a:cubicBezTo>
                <a:cubicBezTo>
                  <a:pt x="16184" y="3923"/>
                  <a:pt x="16392" y="4063"/>
                  <a:pt x="16623" y="4063"/>
                </a:cubicBezTo>
                <a:cubicBezTo>
                  <a:pt x="16938" y="4063"/>
                  <a:pt x="17193" y="3807"/>
                  <a:pt x="17194" y="3493"/>
                </a:cubicBezTo>
                <a:cubicBezTo>
                  <a:pt x="17194" y="3261"/>
                  <a:pt x="17056" y="3053"/>
                  <a:pt x="16842" y="2964"/>
                </a:cubicBezTo>
                <a:cubicBezTo>
                  <a:pt x="16772" y="2935"/>
                  <a:pt x="16698" y="2920"/>
                  <a:pt x="16624" y="2920"/>
                </a:cubicBezTo>
                <a:close/>
                <a:moveTo>
                  <a:pt x="19825" y="2920"/>
                </a:moveTo>
                <a:cubicBezTo>
                  <a:pt x="19677" y="2920"/>
                  <a:pt x="19530" y="2978"/>
                  <a:pt x="19421" y="3088"/>
                </a:cubicBezTo>
                <a:cubicBezTo>
                  <a:pt x="19257" y="3252"/>
                  <a:pt x="19209" y="3497"/>
                  <a:pt x="19297" y="3710"/>
                </a:cubicBezTo>
                <a:cubicBezTo>
                  <a:pt x="19386" y="3923"/>
                  <a:pt x="19594" y="4063"/>
                  <a:pt x="19825" y="4063"/>
                </a:cubicBezTo>
                <a:cubicBezTo>
                  <a:pt x="20139" y="4063"/>
                  <a:pt x="20395" y="3807"/>
                  <a:pt x="20396" y="3493"/>
                </a:cubicBezTo>
                <a:cubicBezTo>
                  <a:pt x="20396" y="3261"/>
                  <a:pt x="20257" y="3053"/>
                  <a:pt x="20043" y="2964"/>
                </a:cubicBezTo>
                <a:cubicBezTo>
                  <a:pt x="19973" y="2935"/>
                  <a:pt x="19899" y="2920"/>
                  <a:pt x="19825" y="2920"/>
                </a:cubicBezTo>
                <a:close/>
                <a:moveTo>
                  <a:pt x="23026" y="2922"/>
                </a:moveTo>
                <a:cubicBezTo>
                  <a:pt x="22877" y="2922"/>
                  <a:pt x="22731" y="2980"/>
                  <a:pt x="22622" y="3089"/>
                </a:cubicBezTo>
                <a:cubicBezTo>
                  <a:pt x="22459" y="3253"/>
                  <a:pt x="22410" y="3498"/>
                  <a:pt x="22498" y="3711"/>
                </a:cubicBezTo>
                <a:cubicBezTo>
                  <a:pt x="22587" y="3924"/>
                  <a:pt x="22796" y="4063"/>
                  <a:pt x="23026" y="4063"/>
                </a:cubicBezTo>
                <a:cubicBezTo>
                  <a:pt x="23341" y="4062"/>
                  <a:pt x="23596" y="3807"/>
                  <a:pt x="23597" y="3493"/>
                </a:cubicBezTo>
                <a:cubicBezTo>
                  <a:pt x="23597" y="3261"/>
                  <a:pt x="23457" y="3053"/>
                  <a:pt x="23244" y="2965"/>
                </a:cubicBezTo>
                <a:cubicBezTo>
                  <a:pt x="23173" y="2936"/>
                  <a:pt x="23099" y="2922"/>
                  <a:pt x="23026" y="2922"/>
                </a:cubicBezTo>
                <a:close/>
                <a:moveTo>
                  <a:pt x="617" y="5841"/>
                </a:moveTo>
                <a:cubicBezTo>
                  <a:pt x="468" y="5841"/>
                  <a:pt x="323" y="5898"/>
                  <a:pt x="213" y="6007"/>
                </a:cubicBezTo>
                <a:cubicBezTo>
                  <a:pt x="50" y="6171"/>
                  <a:pt x="1" y="6416"/>
                  <a:pt x="89" y="6629"/>
                </a:cubicBezTo>
                <a:cubicBezTo>
                  <a:pt x="178" y="6842"/>
                  <a:pt x="386" y="6982"/>
                  <a:pt x="617" y="6982"/>
                </a:cubicBezTo>
                <a:cubicBezTo>
                  <a:pt x="931" y="6982"/>
                  <a:pt x="1187" y="6726"/>
                  <a:pt x="1187" y="6412"/>
                </a:cubicBezTo>
                <a:cubicBezTo>
                  <a:pt x="1187" y="6181"/>
                  <a:pt x="1048" y="5972"/>
                  <a:pt x="835" y="5884"/>
                </a:cubicBezTo>
                <a:cubicBezTo>
                  <a:pt x="765" y="5855"/>
                  <a:pt x="690" y="5841"/>
                  <a:pt x="617" y="5841"/>
                </a:cubicBezTo>
                <a:close/>
                <a:moveTo>
                  <a:pt x="3819" y="5840"/>
                </a:moveTo>
                <a:cubicBezTo>
                  <a:pt x="3670" y="5840"/>
                  <a:pt x="3523" y="5898"/>
                  <a:pt x="3414" y="6007"/>
                </a:cubicBezTo>
                <a:cubicBezTo>
                  <a:pt x="3251" y="6171"/>
                  <a:pt x="3202" y="6416"/>
                  <a:pt x="3291" y="6629"/>
                </a:cubicBezTo>
                <a:cubicBezTo>
                  <a:pt x="3379" y="6842"/>
                  <a:pt x="3588" y="6982"/>
                  <a:pt x="3818" y="6982"/>
                </a:cubicBezTo>
                <a:cubicBezTo>
                  <a:pt x="4133" y="6981"/>
                  <a:pt x="4389" y="6726"/>
                  <a:pt x="4389" y="6412"/>
                </a:cubicBezTo>
                <a:lnTo>
                  <a:pt x="4389" y="6411"/>
                </a:lnTo>
                <a:cubicBezTo>
                  <a:pt x="4389" y="6180"/>
                  <a:pt x="4250" y="5972"/>
                  <a:pt x="4037" y="5883"/>
                </a:cubicBezTo>
                <a:cubicBezTo>
                  <a:pt x="3966" y="5854"/>
                  <a:pt x="3892" y="5840"/>
                  <a:pt x="3819" y="5840"/>
                </a:cubicBezTo>
                <a:close/>
                <a:moveTo>
                  <a:pt x="7018" y="5839"/>
                </a:moveTo>
                <a:cubicBezTo>
                  <a:pt x="6870" y="5839"/>
                  <a:pt x="6725" y="5897"/>
                  <a:pt x="6615" y="6006"/>
                </a:cubicBezTo>
                <a:cubicBezTo>
                  <a:pt x="6452" y="6170"/>
                  <a:pt x="6402" y="6415"/>
                  <a:pt x="6491" y="6629"/>
                </a:cubicBezTo>
                <a:cubicBezTo>
                  <a:pt x="6579" y="6842"/>
                  <a:pt x="6787" y="6981"/>
                  <a:pt x="7019" y="6982"/>
                </a:cubicBezTo>
                <a:cubicBezTo>
                  <a:pt x="7334" y="6981"/>
                  <a:pt x="7589" y="6726"/>
                  <a:pt x="7590" y="6412"/>
                </a:cubicBezTo>
                <a:lnTo>
                  <a:pt x="7590" y="6411"/>
                </a:lnTo>
                <a:cubicBezTo>
                  <a:pt x="7590" y="6180"/>
                  <a:pt x="7451" y="5972"/>
                  <a:pt x="7238" y="5883"/>
                </a:cubicBezTo>
                <a:cubicBezTo>
                  <a:pt x="7167" y="5853"/>
                  <a:pt x="7092" y="5839"/>
                  <a:pt x="7018" y="5839"/>
                </a:cubicBezTo>
                <a:close/>
                <a:moveTo>
                  <a:pt x="10221" y="5840"/>
                </a:moveTo>
                <a:cubicBezTo>
                  <a:pt x="10072" y="5840"/>
                  <a:pt x="9926" y="5898"/>
                  <a:pt x="9817" y="6007"/>
                </a:cubicBezTo>
                <a:cubicBezTo>
                  <a:pt x="9654" y="6171"/>
                  <a:pt x="9605" y="6417"/>
                  <a:pt x="9694" y="6630"/>
                </a:cubicBezTo>
                <a:cubicBezTo>
                  <a:pt x="9782" y="6843"/>
                  <a:pt x="9990" y="6982"/>
                  <a:pt x="10221" y="6982"/>
                </a:cubicBezTo>
                <a:cubicBezTo>
                  <a:pt x="10535" y="6981"/>
                  <a:pt x="10791" y="6726"/>
                  <a:pt x="10791" y="6412"/>
                </a:cubicBezTo>
                <a:lnTo>
                  <a:pt x="10791" y="6411"/>
                </a:lnTo>
                <a:cubicBezTo>
                  <a:pt x="10791" y="6180"/>
                  <a:pt x="10652" y="5972"/>
                  <a:pt x="10439" y="5884"/>
                </a:cubicBezTo>
                <a:cubicBezTo>
                  <a:pt x="10369" y="5854"/>
                  <a:pt x="10294" y="5840"/>
                  <a:pt x="10221" y="5840"/>
                </a:cubicBezTo>
                <a:close/>
                <a:moveTo>
                  <a:pt x="13422" y="5841"/>
                </a:moveTo>
                <a:cubicBezTo>
                  <a:pt x="13273" y="5841"/>
                  <a:pt x="13127" y="5898"/>
                  <a:pt x="13019" y="6007"/>
                </a:cubicBezTo>
                <a:cubicBezTo>
                  <a:pt x="12855" y="6171"/>
                  <a:pt x="12807" y="6416"/>
                  <a:pt x="12894" y="6629"/>
                </a:cubicBezTo>
                <a:cubicBezTo>
                  <a:pt x="12982" y="6842"/>
                  <a:pt x="13191" y="6981"/>
                  <a:pt x="13421" y="6982"/>
                </a:cubicBezTo>
                <a:cubicBezTo>
                  <a:pt x="13736" y="6981"/>
                  <a:pt x="13992" y="6726"/>
                  <a:pt x="13993" y="6412"/>
                </a:cubicBezTo>
                <a:lnTo>
                  <a:pt x="13993" y="6411"/>
                </a:lnTo>
                <a:cubicBezTo>
                  <a:pt x="13993" y="6180"/>
                  <a:pt x="13853" y="5972"/>
                  <a:pt x="13640" y="5884"/>
                </a:cubicBezTo>
                <a:cubicBezTo>
                  <a:pt x="13569" y="5855"/>
                  <a:pt x="13495" y="5841"/>
                  <a:pt x="13422" y="5841"/>
                </a:cubicBezTo>
                <a:close/>
                <a:moveTo>
                  <a:pt x="16623" y="5839"/>
                </a:moveTo>
                <a:cubicBezTo>
                  <a:pt x="16475" y="5839"/>
                  <a:pt x="16329" y="5897"/>
                  <a:pt x="16219" y="6006"/>
                </a:cubicBezTo>
                <a:cubicBezTo>
                  <a:pt x="16056" y="6170"/>
                  <a:pt x="16007" y="6415"/>
                  <a:pt x="16095" y="6629"/>
                </a:cubicBezTo>
                <a:cubicBezTo>
                  <a:pt x="16184" y="6842"/>
                  <a:pt x="16392" y="6981"/>
                  <a:pt x="16623" y="6982"/>
                </a:cubicBezTo>
                <a:cubicBezTo>
                  <a:pt x="16938" y="6981"/>
                  <a:pt x="17193" y="6726"/>
                  <a:pt x="17194" y="6412"/>
                </a:cubicBezTo>
                <a:lnTo>
                  <a:pt x="17194" y="6411"/>
                </a:lnTo>
                <a:cubicBezTo>
                  <a:pt x="17194" y="6180"/>
                  <a:pt x="17056" y="5972"/>
                  <a:pt x="16842" y="5883"/>
                </a:cubicBezTo>
                <a:cubicBezTo>
                  <a:pt x="16772" y="5853"/>
                  <a:pt x="16697" y="5839"/>
                  <a:pt x="16623" y="5839"/>
                </a:cubicBezTo>
                <a:close/>
                <a:moveTo>
                  <a:pt x="19825" y="5840"/>
                </a:moveTo>
                <a:cubicBezTo>
                  <a:pt x="19676" y="5840"/>
                  <a:pt x="19530" y="5897"/>
                  <a:pt x="19421" y="6006"/>
                </a:cubicBezTo>
                <a:cubicBezTo>
                  <a:pt x="19257" y="6170"/>
                  <a:pt x="19209" y="6415"/>
                  <a:pt x="19297" y="6629"/>
                </a:cubicBezTo>
                <a:cubicBezTo>
                  <a:pt x="19385" y="6842"/>
                  <a:pt x="19594" y="6981"/>
                  <a:pt x="19825" y="6982"/>
                </a:cubicBezTo>
                <a:cubicBezTo>
                  <a:pt x="20139" y="6981"/>
                  <a:pt x="20395" y="6726"/>
                  <a:pt x="20396" y="6412"/>
                </a:cubicBezTo>
                <a:lnTo>
                  <a:pt x="20396" y="6411"/>
                </a:lnTo>
                <a:cubicBezTo>
                  <a:pt x="20396" y="6180"/>
                  <a:pt x="20257" y="5972"/>
                  <a:pt x="20044" y="5883"/>
                </a:cubicBezTo>
                <a:cubicBezTo>
                  <a:pt x="19973" y="5854"/>
                  <a:pt x="19899" y="5840"/>
                  <a:pt x="19825" y="5840"/>
                </a:cubicBezTo>
                <a:close/>
                <a:moveTo>
                  <a:pt x="23025" y="5840"/>
                </a:moveTo>
                <a:cubicBezTo>
                  <a:pt x="22877" y="5840"/>
                  <a:pt x="22731" y="5898"/>
                  <a:pt x="22622" y="6007"/>
                </a:cubicBezTo>
                <a:cubicBezTo>
                  <a:pt x="22459" y="6171"/>
                  <a:pt x="22410" y="6417"/>
                  <a:pt x="22498" y="6630"/>
                </a:cubicBezTo>
                <a:cubicBezTo>
                  <a:pt x="22587" y="6843"/>
                  <a:pt x="22796" y="6982"/>
                  <a:pt x="23026" y="6982"/>
                </a:cubicBezTo>
                <a:cubicBezTo>
                  <a:pt x="23341" y="6981"/>
                  <a:pt x="23596" y="6726"/>
                  <a:pt x="23597" y="6412"/>
                </a:cubicBezTo>
                <a:lnTo>
                  <a:pt x="23597" y="6411"/>
                </a:lnTo>
                <a:cubicBezTo>
                  <a:pt x="23597" y="6180"/>
                  <a:pt x="23458" y="5972"/>
                  <a:pt x="23244" y="5884"/>
                </a:cubicBezTo>
                <a:cubicBezTo>
                  <a:pt x="23173" y="5854"/>
                  <a:pt x="23099" y="5840"/>
                  <a:pt x="23025" y="5840"/>
                </a:cubicBezTo>
                <a:close/>
                <a:moveTo>
                  <a:pt x="617" y="8760"/>
                </a:moveTo>
                <a:cubicBezTo>
                  <a:pt x="468" y="8760"/>
                  <a:pt x="322" y="8818"/>
                  <a:pt x="213" y="8927"/>
                </a:cubicBezTo>
                <a:cubicBezTo>
                  <a:pt x="50" y="9091"/>
                  <a:pt x="1" y="9336"/>
                  <a:pt x="89" y="9549"/>
                </a:cubicBezTo>
                <a:cubicBezTo>
                  <a:pt x="178" y="9762"/>
                  <a:pt x="386" y="9901"/>
                  <a:pt x="617" y="9901"/>
                </a:cubicBezTo>
                <a:cubicBezTo>
                  <a:pt x="931" y="9901"/>
                  <a:pt x="1187" y="9646"/>
                  <a:pt x="1187" y="9330"/>
                </a:cubicBezTo>
                <a:cubicBezTo>
                  <a:pt x="1187" y="9099"/>
                  <a:pt x="1048" y="8891"/>
                  <a:pt x="835" y="8803"/>
                </a:cubicBezTo>
                <a:cubicBezTo>
                  <a:pt x="765" y="8774"/>
                  <a:pt x="691" y="8760"/>
                  <a:pt x="617" y="8760"/>
                </a:cubicBezTo>
                <a:close/>
                <a:moveTo>
                  <a:pt x="3819" y="8759"/>
                </a:moveTo>
                <a:cubicBezTo>
                  <a:pt x="3670" y="8759"/>
                  <a:pt x="3523" y="8817"/>
                  <a:pt x="3414" y="8927"/>
                </a:cubicBezTo>
                <a:cubicBezTo>
                  <a:pt x="3251" y="9090"/>
                  <a:pt x="3202" y="9336"/>
                  <a:pt x="3291" y="9549"/>
                </a:cubicBezTo>
                <a:cubicBezTo>
                  <a:pt x="3380" y="9762"/>
                  <a:pt x="3588" y="9901"/>
                  <a:pt x="3818" y="9901"/>
                </a:cubicBezTo>
                <a:cubicBezTo>
                  <a:pt x="4133" y="9901"/>
                  <a:pt x="4389" y="9646"/>
                  <a:pt x="4389" y="9330"/>
                </a:cubicBezTo>
                <a:cubicBezTo>
                  <a:pt x="4389" y="9099"/>
                  <a:pt x="4249" y="8891"/>
                  <a:pt x="4036" y="8802"/>
                </a:cubicBezTo>
                <a:cubicBezTo>
                  <a:pt x="3966" y="8773"/>
                  <a:pt x="3892" y="8759"/>
                  <a:pt x="3819" y="8759"/>
                </a:cubicBezTo>
                <a:close/>
                <a:moveTo>
                  <a:pt x="7019" y="8759"/>
                </a:moveTo>
                <a:cubicBezTo>
                  <a:pt x="6870" y="8759"/>
                  <a:pt x="6724" y="8817"/>
                  <a:pt x="6614" y="8926"/>
                </a:cubicBezTo>
                <a:cubicBezTo>
                  <a:pt x="6452" y="9090"/>
                  <a:pt x="6402" y="9335"/>
                  <a:pt x="6491" y="9548"/>
                </a:cubicBezTo>
                <a:cubicBezTo>
                  <a:pt x="6579" y="9761"/>
                  <a:pt x="6787" y="9901"/>
                  <a:pt x="7019" y="9901"/>
                </a:cubicBezTo>
                <a:cubicBezTo>
                  <a:pt x="7334" y="9901"/>
                  <a:pt x="7589" y="9646"/>
                  <a:pt x="7590" y="9330"/>
                </a:cubicBezTo>
                <a:cubicBezTo>
                  <a:pt x="7589" y="9099"/>
                  <a:pt x="7451" y="8890"/>
                  <a:pt x="7238" y="8802"/>
                </a:cubicBezTo>
                <a:cubicBezTo>
                  <a:pt x="7167" y="8773"/>
                  <a:pt x="7093" y="8759"/>
                  <a:pt x="7019" y="8759"/>
                </a:cubicBezTo>
                <a:close/>
                <a:moveTo>
                  <a:pt x="10220" y="8760"/>
                </a:moveTo>
                <a:cubicBezTo>
                  <a:pt x="10072" y="8760"/>
                  <a:pt x="9925" y="8818"/>
                  <a:pt x="9816" y="8927"/>
                </a:cubicBezTo>
                <a:cubicBezTo>
                  <a:pt x="9654" y="9091"/>
                  <a:pt x="9605" y="9336"/>
                  <a:pt x="9694" y="9549"/>
                </a:cubicBezTo>
                <a:cubicBezTo>
                  <a:pt x="9782" y="9762"/>
                  <a:pt x="9990" y="9901"/>
                  <a:pt x="10221" y="9901"/>
                </a:cubicBezTo>
                <a:cubicBezTo>
                  <a:pt x="10536" y="9900"/>
                  <a:pt x="10791" y="9646"/>
                  <a:pt x="10791" y="9330"/>
                </a:cubicBezTo>
                <a:cubicBezTo>
                  <a:pt x="10791" y="9099"/>
                  <a:pt x="10651" y="8891"/>
                  <a:pt x="10438" y="8803"/>
                </a:cubicBezTo>
                <a:cubicBezTo>
                  <a:pt x="10368" y="8774"/>
                  <a:pt x="10294" y="8760"/>
                  <a:pt x="10220" y="8760"/>
                </a:cubicBezTo>
                <a:close/>
                <a:moveTo>
                  <a:pt x="13422" y="8760"/>
                </a:moveTo>
                <a:cubicBezTo>
                  <a:pt x="13273" y="8760"/>
                  <a:pt x="13127" y="8818"/>
                  <a:pt x="13018" y="8927"/>
                </a:cubicBezTo>
                <a:cubicBezTo>
                  <a:pt x="12855" y="9091"/>
                  <a:pt x="12807" y="9336"/>
                  <a:pt x="12894" y="9548"/>
                </a:cubicBezTo>
                <a:cubicBezTo>
                  <a:pt x="12982" y="9761"/>
                  <a:pt x="13191" y="9901"/>
                  <a:pt x="13421" y="9901"/>
                </a:cubicBezTo>
                <a:cubicBezTo>
                  <a:pt x="13737" y="9901"/>
                  <a:pt x="13993" y="9646"/>
                  <a:pt x="13993" y="9330"/>
                </a:cubicBezTo>
                <a:cubicBezTo>
                  <a:pt x="13992" y="9099"/>
                  <a:pt x="13853" y="8891"/>
                  <a:pt x="13640" y="8803"/>
                </a:cubicBezTo>
                <a:cubicBezTo>
                  <a:pt x="13569" y="8774"/>
                  <a:pt x="13495" y="8760"/>
                  <a:pt x="13422" y="8760"/>
                </a:cubicBezTo>
                <a:close/>
                <a:moveTo>
                  <a:pt x="16624" y="8759"/>
                </a:moveTo>
                <a:cubicBezTo>
                  <a:pt x="16475" y="8759"/>
                  <a:pt x="16329" y="8817"/>
                  <a:pt x="16219" y="8926"/>
                </a:cubicBezTo>
                <a:cubicBezTo>
                  <a:pt x="16056" y="9090"/>
                  <a:pt x="16007" y="9335"/>
                  <a:pt x="16095" y="9548"/>
                </a:cubicBezTo>
                <a:cubicBezTo>
                  <a:pt x="16184" y="9761"/>
                  <a:pt x="16392" y="9901"/>
                  <a:pt x="16623" y="9901"/>
                </a:cubicBezTo>
                <a:cubicBezTo>
                  <a:pt x="16939" y="9901"/>
                  <a:pt x="17194" y="9646"/>
                  <a:pt x="17194" y="9330"/>
                </a:cubicBezTo>
                <a:cubicBezTo>
                  <a:pt x="17194" y="9099"/>
                  <a:pt x="17056" y="8890"/>
                  <a:pt x="16841" y="8802"/>
                </a:cubicBezTo>
                <a:cubicBezTo>
                  <a:pt x="16771" y="8773"/>
                  <a:pt x="16697" y="8759"/>
                  <a:pt x="16624" y="8759"/>
                </a:cubicBezTo>
                <a:close/>
                <a:moveTo>
                  <a:pt x="19825" y="8759"/>
                </a:moveTo>
                <a:cubicBezTo>
                  <a:pt x="19677" y="8759"/>
                  <a:pt x="19530" y="8817"/>
                  <a:pt x="19421" y="8926"/>
                </a:cubicBezTo>
                <a:cubicBezTo>
                  <a:pt x="19257" y="9090"/>
                  <a:pt x="19209" y="9335"/>
                  <a:pt x="19297" y="9548"/>
                </a:cubicBezTo>
                <a:cubicBezTo>
                  <a:pt x="19386" y="9761"/>
                  <a:pt x="19594" y="9901"/>
                  <a:pt x="19825" y="9901"/>
                </a:cubicBezTo>
                <a:cubicBezTo>
                  <a:pt x="20140" y="9901"/>
                  <a:pt x="20396" y="9646"/>
                  <a:pt x="20396" y="9330"/>
                </a:cubicBezTo>
                <a:cubicBezTo>
                  <a:pt x="20396" y="9099"/>
                  <a:pt x="20256" y="8891"/>
                  <a:pt x="20043" y="8802"/>
                </a:cubicBezTo>
                <a:cubicBezTo>
                  <a:pt x="19973" y="8773"/>
                  <a:pt x="19899" y="8759"/>
                  <a:pt x="19825" y="8759"/>
                </a:cubicBezTo>
                <a:close/>
                <a:moveTo>
                  <a:pt x="23026" y="8760"/>
                </a:moveTo>
                <a:cubicBezTo>
                  <a:pt x="22877" y="8760"/>
                  <a:pt x="22731" y="8818"/>
                  <a:pt x="22622" y="8927"/>
                </a:cubicBezTo>
                <a:cubicBezTo>
                  <a:pt x="22459" y="9091"/>
                  <a:pt x="22410" y="9336"/>
                  <a:pt x="22498" y="9549"/>
                </a:cubicBezTo>
                <a:cubicBezTo>
                  <a:pt x="22587" y="9762"/>
                  <a:pt x="22796" y="9901"/>
                  <a:pt x="23026" y="9901"/>
                </a:cubicBezTo>
                <a:cubicBezTo>
                  <a:pt x="23341" y="9900"/>
                  <a:pt x="23597" y="9646"/>
                  <a:pt x="23597" y="9330"/>
                </a:cubicBezTo>
                <a:cubicBezTo>
                  <a:pt x="23597" y="9099"/>
                  <a:pt x="23457" y="8891"/>
                  <a:pt x="23244" y="8803"/>
                </a:cubicBezTo>
                <a:cubicBezTo>
                  <a:pt x="23173" y="8774"/>
                  <a:pt x="23099" y="8760"/>
                  <a:pt x="23026" y="8760"/>
                </a:cubicBezTo>
                <a:close/>
                <a:moveTo>
                  <a:pt x="617" y="11679"/>
                </a:moveTo>
                <a:cubicBezTo>
                  <a:pt x="468" y="11679"/>
                  <a:pt x="322" y="11737"/>
                  <a:pt x="213" y="11846"/>
                </a:cubicBezTo>
                <a:cubicBezTo>
                  <a:pt x="50" y="12010"/>
                  <a:pt x="1" y="12255"/>
                  <a:pt x="89" y="12468"/>
                </a:cubicBezTo>
                <a:cubicBezTo>
                  <a:pt x="178" y="12682"/>
                  <a:pt x="386" y="12820"/>
                  <a:pt x="617" y="12820"/>
                </a:cubicBezTo>
                <a:cubicBezTo>
                  <a:pt x="931" y="12820"/>
                  <a:pt x="1187" y="12565"/>
                  <a:pt x="1187" y="12249"/>
                </a:cubicBezTo>
                <a:cubicBezTo>
                  <a:pt x="1187" y="12018"/>
                  <a:pt x="1048" y="11810"/>
                  <a:pt x="835" y="11722"/>
                </a:cubicBezTo>
                <a:cubicBezTo>
                  <a:pt x="765" y="11693"/>
                  <a:pt x="691" y="11679"/>
                  <a:pt x="617" y="11679"/>
                </a:cubicBezTo>
                <a:close/>
                <a:moveTo>
                  <a:pt x="3819" y="11678"/>
                </a:moveTo>
                <a:cubicBezTo>
                  <a:pt x="3670" y="11678"/>
                  <a:pt x="3523" y="11736"/>
                  <a:pt x="3414" y="11846"/>
                </a:cubicBezTo>
                <a:cubicBezTo>
                  <a:pt x="3251" y="12009"/>
                  <a:pt x="3202" y="12255"/>
                  <a:pt x="3291" y="12468"/>
                </a:cubicBezTo>
                <a:cubicBezTo>
                  <a:pt x="3380" y="12682"/>
                  <a:pt x="3588" y="12820"/>
                  <a:pt x="3818" y="12820"/>
                </a:cubicBezTo>
                <a:cubicBezTo>
                  <a:pt x="4134" y="12820"/>
                  <a:pt x="4389" y="12565"/>
                  <a:pt x="4389" y="12249"/>
                </a:cubicBezTo>
                <a:cubicBezTo>
                  <a:pt x="4389" y="12018"/>
                  <a:pt x="4249" y="11810"/>
                  <a:pt x="4036" y="11721"/>
                </a:cubicBezTo>
                <a:cubicBezTo>
                  <a:pt x="3966" y="11692"/>
                  <a:pt x="3892" y="11678"/>
                  <a:pt x="3819" y="11678"/>
                </a:cubicBezTo>
                <a:close/>
                <a:moveTo>
                  <a:pt x="7019" y="11678"/>
                </a:moveTo>
                <a:cubicBezTo>
                  <a:pt x="6870" y="11678"/>
                  <a:pt x="6724" y="11736"/>
                  <a:pt x="6614" y="11845"/>
                </a:cubicBezTo>
                <a:cubicBezTo>
                  <a:pt x="6452" y="12009"/>
                  <a:pt x="6402" y="12254"/>
                  <a:pt x="6491" y="12467"/>
                </a:cubicBezTo>
                <a:cubicBezTo>
                  <a:pt x="6579" y="12681"/>
                  <a:pt x="6787" y="12820"/>
                  <a:pt x="7019" y="12820"/>
                </a:cubicBezTo>
                <a:cubicBezTo>
                  <a:pt x="7334" y="12820"/>
                  <a:pt x="7589" y="12565"/>
                  <a:pt x="7590" y="12249"/>
                </a:cubicBezTo>
                <a:cubicBezTo>
                  <a:pt x="7589" y="12018"/>
                  <a:pt x="7451" y="11809"/>
                  <a:pt x="7238" y="11721"/>
                </a:cubicBezTo>
                <a:cubicBezTo>
                  <a:pt x="7167" y="11692"/>
                  <a:pt x="7093" y="11678"/>
                  <a:pt x="7019" y="11678"/>
                </a:cubicBezTo>
                <a:close/>
                <a:moveTo>
                  <a:pt x="10220" y="11679"/>
                </a:moveTo>
                <a:cubicBezTo>
                  <a:pt x="10072" y="11679"/>
                  <a:pt x="9925" y="11737"/>
                  <a:pt x="9816" y="11846"/>
                </a:cubicBezTo>
                <a:cubicBezTo>
                  <a:pt x="9654" y="12010"/>
                  <a:pt x="9605" y="12255"/>
                  <a:pt x="9694" y="12468"/>
                </a:cubicBezTo>
                <a:cubicBezTo>
                  <a:pt x="9782" y="12682"/>
                  <a:pt x="9990" y="12820"/>
                  <a:pt x="10221" y="12820"/>
                </a:cubicBezTo>
                <a:cubicBezTo>
                  <a:pt x="10536" y="12819"/>
                  <a:pt x="10791" y="12565"/>
                  <a:pt x="10791" y="12249"/>
                </a:cubicBezTo>
                <a:cubicBezTo>
                  <a:pt x="10791" y="12018"/>
                  <a:pt x="10651" y="11810"/>
                  <a:pt x="10438" y="11722"/>
                </a:cubicBezTo>
                <a:cubicBezTo>
                  <a:pt x="10368" y="11693"/>
                  <a:pt x="10294" y="11679"/>
                  <a:pt x="10220" y="11679"/>
                </a:cubicBezTo>
                <a:close/>
                <a:moveTo>
                  <a:pt x="13422" y="11679"/>
                </a:moveTo>
                <a:cubicBezTo>
                  <a:pt x="13273" y="11679"/>
                  <a:pt x="13127" y="11737"/>
                  <a:pt x="13018" y="11846"/>
                </a:cubicBezTo>
                <a:cubicBezTo>
                  <a:pt x="12855" y="12010"/>
                  <a:pt x="12807" y="12255"/>
                  <a:pt x="12894" y="12467"/>
                </a:cubicBezTo>
                <a:cubicBezTo>
                  <a:pt x="12982" y="12681"/>
                  <a:pt x="13191" y="12820"/>
                  <a:pt x="13421" y="12820"/>
                </a:cubicBezTo>
                <a:cubicBezTo>
                  <a:pt x="13737" y="12820"/>
                  <a:pt x="13993" y="12565"/>
                  <a:pt x="13993" y="12249"/>
                </a:cubicBezTo>
                <a:cubicBezTo>
                  <a:pt x="13992" y="12018"/>
                  <a:pt x="13853" y="11810"/>
                  <a:pt x="13640" y="11722"/>
                </a:cubicBezTo>
                <a:cubicBezTo>
                  <a:pt x="13569" y="11693"/>
                  <a:pt x="13495" y="11679"/>
                  <a:pt x="13422" y="11679"/>
                </a:cubicBezTo>
                <a:close/>
                <a:moveTo>
                  <a:pt x="16624" y="11678"/>
                </a:moveTo>
                <a:cubicBezTo>
                  <a:pt x="16475" y="11678"/>
                  <a:pt x="16329" y="11736"/>
                  <a:pt x="16219" y="11845"/>
                </a:cubicBezTo>
                <a:cubicBezTo>
                  <a:pt x="16056" y="12009"/>
                  <a:pt x="16007" y="12254"/>
                  <a:pt x="16095" y="12467"/>
                </a:cubicBezTo>
                <a:cubicBezTo>
                  <a:pt x="16184" y="12681"/>
                  <a:pt x="16392" y="12820"/>
                  <a:pt x="16623" y="12820"/>
                </a:cubicBezTo>
                <a:cubicBezTo>
                  <a:pt x="16939" y="12820"/>
                  <a:pt x="17194" y="12565"/>
                  <a:pt x="17194" y="12249"/>
                </a:cubicBezTo>
                <a:cubicBezTo>
                  <a:pt x="17194" y="12018"/>
                  <a:pt x="17056" y="11809"/>
                  <a:pt x="16841" y="11721"/>
                </a:cubicBezTo>
                <a:cubicBezTo>
                  <a:pt x="16771" y="11692"/>
                  <a:pt x="16697" y="11678"/>
                  <a:pt x="16624" y="11678"/>
                </a:cubicBezTo>
                <a:close/>
                <a:moveTo>
                  <a:pt x="19825" y="11678"/>
                </a:moveTo>
                <a:cubicBezTo>
                  <a:pt x="19677" y="11678"/>
                  <a:pt x="19530" y="11736"/>
                  <a:pt x="19421" y="11845"/>
                </a:cubicBezTo>
                <a:cubicBezTo>
                  <a:pt x="19257" y="12009"/>
                  <a:pt x="19209" y="12254"/>
                  <a:pt x="19297" y="12467"/>
                </a:cubicBezTo>
                <a:cubicBezTo>
                  <a:pt x="19386" y="12681"/>
                  <a:pt x="19594" y="12820"/>
                  <a:pt x="19825" y="12820"/>
                </a:cubicBezTo>
                <a:cubicBezTo>
                  <a:pt x="20140" y="12820"/>
                  <a:pt x="20396" y="12565"/>
                  <a:pt x="20396" y="12249"/>
                </a:cubicBezTo>
                <a:cubicBezTo>
                  <a:pt x="20396" y="12018"/>
                  <a:pt x="20256" y="11810"/>
                  <a:pt x="20043" y="11721"/>
                </a:cubicBezTo>
                <a:cubicBezTo>
                  <a:pt x="19973" y="11692"/>
                  <a:pt x="19899" y="11678"/>
                  <a:pt x="19825" y="11678"/>
                </a:cubicBezTo>
                <a:close/>
                <a:moveTo>
                  <a:pt x="23026" y="11679"/>
                </a:moveTo>
                <a:cubicBezTo>
                  <a:pt x="22877" y="11679"/>
                  <a:pt x="22731" y="11737"/>
                  <a:pt x="22622" y="11846"/>
                </a:cubicBezTo>
                <a:cubicBezTo>
                  <a:pt x="22459" y="12010"/>
                  <a:pt x="22410" y="12255"/>
                  <a:pt x="22498" y="12468"/>
                </a:cubicBezTo>
                <a:cubicBezTo>
                  <a:pt x="22587" y="12682"/>
                  <a:pt x="22796" y="12820"/>
                  <a:pt x="23026" y="12820"/>
                </a:cubicBezTo>
                <a:cubicBezTo>
                  <a:pt x="23341" y="12819"/>
                  <a:pt x="23597" y="12565"/>
                  <a:pt x="23597" y="12249"/>
                </a:cubicBezTo>
                <a:cubicBezTo>
                  <a:pt x="23597" y="12018"/>
                  <a:pt x="23457" y="11810"/>
                  <a:pt x="23244" y="11722"/>
                </a:cubicBezTo>
                <a:cubicBezTo>
                  <a:pt x="23173" y="11693"/>
                  <a:pt x="23099" y="11679"/>
                  <a:pt x="23026" y="11679"/>
                </a:cubicBezTo>
                <a:close/>
                <a:moveTo>
                  <a:pt x="617" y="14598"/>
                </a:moveTo>
                <a:cubicBezTo>
                  <a:pt x="469" y="14598"/>
                  <a:pt x="323" y="14656"/>
                  <a:pt x="213" y="14765"/>
                </a:cubicBezTo>
                <a:cubicBezTo>
                  <a:pt x="50" y="14928"/>
                  <a:pt x="1" y="15174"/>
                  <a:pt x="89" y="15387"/>
                </a:cubicBezTo>
                <a:cubicBezTo>
                  <a:pt x="178" y="15601"/>
                  <a:pt x="386" y="15739"/>
                  <a:pt x="617" y="15739"/>
                </a:cubicBezTo>
                <a:cubicBezTo>
                  <a:pt x="931" y="15739"/>
                  <a:pt x="1187" y="15484"/>
                  <a:pt x="1187" y="15169"/>
                </a:cubicBezTo>
                <a:cubicBezTo>
                  <a:pt x="1187" y="14938"/>
                  <a:pt x="1048" y="14730"/>
                  <a:pt x="835" y="14641"/>
                </a:cubicBezTo>
                <a:cubicBezTo>
                  <a:pt x="765" y="14612"/>
                  <a:pt x="691" y="14598"/>
                  <a:pt x="617" y="14598"/>
                </a:cubicBezTo>
                <a:close/>
                <a:moveTo>
                  <a:pt x="3817" y="14597"/>
                </a:moveTo>
                <a:cubicBezTo>
                  <a:pt x="3669" y="14597"/>
                  <a:pt x="3523" y="14655"/>
                  <a:pt x="3414" y="14764"/>
                </a:cubicBezTo>
                <a:cubicBezTo>
                  <a:pt x="3251" y="14928"/>
                  <a:pt x="3202" y="15174"/>
                  <a:pt x="3291" y="15387"/>
                </a:cubicBezTo>
                <a:cubicBezTo>
                  <a:pt x="3380" y="15601"/>
                  <a:pt x="3588" y="15739"/>
                  <a:pt x="3818" y="15739"/>
                </a:cubicBezTo>
                <a:cubicBezTo>
                  <a:pt x="4133" y="15738"/>
                  <a:pt x="4389" y="15484"/>
                  <a:pt x="4389" y="15169"/>
                </a:cubicBezTo>
                <a:cubicBezTo>
                  <a:pt x="4389" y="14937"/>
                  <a:pt x="4250" y="14729"/>
                  <a:pt x="4037" y="14641"/>
                </a:cubicBezTo>
                <a:cubicBezTo>
                  <a:pt x="3966" y="14611"/>
                  <a:pt x="3891" y="14597"/>
                  <a:pt x="3817" y="14597"/>
                </a:cubicBezTo>
                <a:close/>
                <a:moveTo>
                  <a:pt x="7020" y="14597"/>
                </a:moveTo>
                <a:cubicBezTo>
                  <a:pt x="6871" y="14597"/>
                  <a:pt x="6725" y="14655"/>
                  <a:pt x="6615" y="14764"/>
                </a:cubicBezTo>
                <a:cubicBezTo>
                  <a:pt x="6452" y="14927"/>
                  <a:pt x="6402" y="15173"/>
                  <a:pt x="6491" y="15386"/>
                </a:cubicBezTo>
                <a:cubicBezTo>
                  <a:pt x="6579" y="15600"/>
                  <a:pt x="6787" y="15739"/>
                  <a:pt x="7019" y="15739"/>
                </a:cubicBezTo>
                <a:cubicBezTo>
                  <a:pt x="7334" y="15739"/>
                  <a:pt x="7589" y="15484"/>
                  <a:pt x="7590" y="15169"/>
                </a:cubicBezTo>
                <a:cubicBezTo>
                  <a:pt x="7590" y="14937"/>
                  <a:pt x="7451" y="14729"/>
                  <a:pt x="7238" y="14640"/>
                </a:cubicBezTo>
                <a:cubicBezTo>
                  <a:pt x="7167" y="14611"/>
                  <a:pt x="7093" y="14597"/>
                  <a:pt x="7020" y="14597"/>
                </a:cubicBezTo>
                <a:close/>
                <a:moveTo>
                  <a:pt x="10221" y="14598"/>
                </a:moveTo>
                <a:cubicBezTo>
                  <a:pt x="10072" y="14598"/>
                  <a:pt x="9926" y="14656"/>
                  <a:pt x="9817" y="14765"/>
                </a:cubicBezTo>
                <a:cubicBezTo>
                  <a:pt x="9654" y="14929"/>
                  <a:pt x="9605" y="15174"/>
                  <a:pt x="9694" y="15387"/>
                </a:cubicBezTo>
                <a:cubicBezTo>
                  <a:pt x="9782" y="15601"/>
                  <a:pt x="9990" y="15739"/>
                  <a:pt x="10221" y="15739"/>
                </a:cubicBezTo>
                <a:cubicBezTo>
                  <a:pt x="10536" y="15738"/>
                  <a:pt x="10791" y="15484"/>
                  <a:pt x="10791" y="15169"/>
                </a:cubicBezTo>
                <a:cubicBezTo>
                  <a:pt x="10791" y="14937"/>
                  <a:pt x="10652" y="14729"/>
                  <a:pt x="10439" y="14641"/>
                </a:cubicBezTo>
                <a:cubicBezTo>
                  <a:pt x="10369" y="14612"/>
                  <a:pt x="10295" y="14598"/>
                  <a:pt x="10221" y="14598"/>
                </a:cubicBezTo>
                <a:close/>
                <a:moveTo>
                  <a:pt x="13422" y="14598"/>
                </a:moveTo>
                <a:cubicBezTo>
                  <a:pt x="13273" y="14598"/>
                  <a:pt x="13127" y="14656"/>
                  <a:pt x="13019" y="14765"/>
                </a:cubicBezTo>
                <a:cubicBezTo>
                  <a:pt x="12855" y="14928"/>
                  <a:pt x="12807" y="15173"/>
                  <a:pt x="12894" y="15386"/>
                </a:cubicBezTo>
                <a:cubicBezTo>
                  <a:pt x="12982" y="15600"/>
                  <a:pt x="13191" y="15739"/>
                  <a:pt x="13421" y="15739"/>
                </a:cubicBezTo>
                <a:cubicBezTo>
                  <a:pt x="13736" y="15739"/>
                  <a:pt x="13992" y="15484"/>
                  <a:pt x="13993" y="15169"/>
                </a:cubicBezTo>
                <a:cubicBezTo>
                  <a:pt x="13993" y="14938"/>
                  <a:pt x="13853" y="14730"/>
                  <a:pt x="13640" y="14641"/>
                </a:cubicBezTo>
                <a:cubicBezTo>
                  <a:pt x="13569" y="14612"/>
                  <a:pt x="13495" y="14598"/>
                  <a:pt x="13422" y="14598"/>
                </a:cubicBezTo>
                <a:close/>
                <a:moveTo>
                  <a:pt x="16624" y="14597"/>
                </a:moveTo>
                <a:cubicBezTo>
                  <a:pt x="16475" y="14597"/>
                  <a:pt x="16329" y="14655"/>
                  <a:pt x="16219" y="14764"/>
                </a:cubicBezTo>
                <a:cubicBezTo>
                  <a:pt x="16056" y="14927"/>
                  <a:pt x="16007" y="15173"/>
                  <a:pt x="16095" y="15386"/>
                </a:cubicBezTo>
                <a:cubicBezTo>
                  <a:pt x="16184" y="15600"/>
                  <a:pt x="16392" y="15739"/>
                  <a:pt x="16623" y="15739"/>
                </a:cubicBezTo>
                <a:cubicBezTo>
                  <a:pt x="16939" y="15739"/>
                  <a:pt x="17194" y="15484"/>
                  <a:pt x="17194" y="15169"/>
                </a:cubicBezTo>
                <a:cubicBezTo>
                  <a:pt x="17194" y="14937"/>
                  <a:pt x="17056" y="14729"/>
                  <a:pt x="16842" y="14640"/>
                </a:cubicBezTo>
                <a:cubicBezTo>
                  <a:pt x="16772" y="14611"/>
                  <a:pt x="16698" y="14597"/>
                  <a:pt x="16624" y="14597"/>
                </a:cubicBezTo>
                <a:close/>
                <a:moveTo>
                  <a:pt x="19825" y="14597"/>
                </a:moveTo>
                <a:cubicBezTo>
                  <a:pt x="19677" y="14597"/>
                  <a:pt x="19530" y="14655"/>
                  <a:pt x="19421" y="14764"/>
                </a:cubicBezTo>
                <a:cubicBezTo>
                  <a:pt x="19257" y="14928"/>
                  <a:pt x="19209" y="15173"/>
                  <a:pt x="19297" y="15386"/>
                </a:cubicBezTo>
                <a:cubicBezTo>
                  <a:pt x="19386" y="15600"/>
                  <a:pt x="19594" y="15739"/>
                  <a:pt x="19825" y="15739"/>
                </a:cubicBezTo>
                <a:cubicBezTo>
                  <a:pt x="20139" y="15739"/>
                  <a:pt x="20395" y="15484"/>
                  <a:pt x="20396" y="15169"/>
                </a:cubicBezTo>
                <a:cubicBezTo>
                  <a:pt x="20396" y="14937"/>
                  <a:pt x="20257" y="14729"/>
                  <a:pt x="20043" y="14640"/>
                </a:cubicBezTo>
                <a:cubicBezTo>
                  <a:pt x="19973" y="14611"/>
                  <a:pt x="19899" y="14597"/>
                  <a:pt x="19825" y="14597"/>
                </a:cubicBezTo>
                <a:close/>
                <a:moveTo>
                  <a:pt x="23026" y="14598"/>
                </a:moveTo>
                <a:cubicBezTo>
                  <a:pt x="22877" y="14598"/>
                  <a:pt x="22731" y="14656"/>
                  <a:pt x="22622" y="14765"/>
                </a:cubicBezTo>
                <a:cubicBezTo>
                  <a:pt x="22459" y="14929"/>
                  <a:pt x="22410" y="15174"/>
                  <a:pt x="22498" y="15387"/>
                </a:cubicBezTo>
                <a:cubicBezTo>
                  <a:pt x="22587" y="15601"/>
                  <a:pt x="22796" y="15739"/>
                  <a:pt x="23026" y="15739"/>
                </a:cubicBezTo>
                <a:cubicBezTo>
                  <a:pt x="23341" y="15738"/>
                  <a:pt x="23597" y="15484"/>
                  <a:pt x="23597" y="15169"/>
                </a:cubicBezTo>
                <a:cubicBezTo>
                  <a:pt x="23597" y="14937"/>
                  <a:pt x="23457" y="14729"/>
                  <a:pt x="23244" y="14641"/>
                </a:cubicBezTo>
                <a:cubicBezTo>
                  <a:pt x="23173" y="14612"/>
                  <a:pt x="23099" y="14598"/>
                  <a:pt x="23026" y="14598"/>
                </a:cubicBezTo>
                <a:close/>
                <a:moveTo>
                  <a:pt x="617" y="17517"/>
                </a:moveTo>
                <a:cubicBezTo>
                  <a:pt x="469" y="17517"/>
                  <a:pt x="323" y="17575"/>
                  <a:pt x="213" y="17684"/>
                </a:cubicBezTo>
                <a:cubicBezTo>
                  <a:pt x="50" y="17847"/>
                  <a:pt x="1" y="18093"/>
                  <a:pt x="89" y="18306"/>
                </a:cubicBezTo>
                <a:cubicBezTo>
                  <a:pt x="178" y="18520"/>
                  <a:pt x="386" y="18658"/>
                  <a:pt x="617" y="18658"/>
                </a:cubicBezTo>
                <a:cubicBezTo>
                  <a:pt x="931" y="18658"/>
                  <a:pt x="1187" y="18403"/>
                  <a:pt x="1187" y="18088"/>
                </a:cubicBezTo>
                <a:cubicBezTo>
                  <a:pt x="1187" y="17857"/>
                  <a:pt x="1048" y="17649"/>
                  <a:pt x="835" y="17560"/>
                </a:cubicBezTo>
                <a:cubicBezTo>
                  <a:pt x="765" y="17531"/>
                  <a:pt x="691" y="17517"/>
                  <a:pt x="617" y="17517"/>
                </a:cubicBezTo>
                <a:close/>
                <a:moveTo>
                  <a:pt x="3817" y="17516"/>
                </a:moveTo>
                <a:cubicBezTo>
                  <a:pt x="3669" y="17516"/>
                  <a:pt x="3523" y="17574"/>
                  <a:pt x="3414" y="17683"/>
                </a:cubicBezTo>
                <a:cubicBezTo>
                  <a:pt x="3251" y="17847"/>
                  <a:pt x="3202" y="18092"/>
                  <a:pt x="3291" y="18306"/>
                </a:cubicBezTo>
                <a:cubicBezTo>
                  <a:pt x="3379" y="18520"/>
                  <a:pt x="3588" y="18658"/>
                  <a:pt x="3818" y="18658"/>
                </a:cubicBezTo>
                <a:cubicBezTo>
                  <a:pt x="4133" y="18657"/>
                  <a:pt x="4389" y="18403"/>
                  <a:pt x="4389" y="18088"/>
                </a:cubicBezTo>
                <a:cubicBezTo>
                  <a:pt x="4389" y="17856"/>
                  <a:pt x="4250" y="17648"/>
                  <a:pt x="4037" y="17560"/>
                </a:cubicBezTo>
                <a:cubicBezTo>
                  <a:pt x="3966" y="17531"/>
                  <a:pt x="3891" y="17516"/>
                  <a:pt x="3817" y="17516"/>
                </a:cubicBezTo>
                <a:close/>
                <a:moveTo>
                  <a:pt x="7020" y="17516"/>
                </a:moveTo>
                <a:cubicBezTo>
                  <a:pt x="6871" y="17516"/>
                  <a:pt x="6725" y="17574"/>
                  <a:pt x="6615" y="17683"/>
                </a:cubicBezTo>
                <a:cubicBezTo>
                  <a:pt x="6452" y="17846"/>
                  <a:pt x="6402" y="18092"/>
                  <a:pt x="6491" y="18305"/>
                </a:cubicBezTo>
                <a:cubicBezTo>
                  <a:pt x="6579" y="18519"/>
                  <a:pt x="6787" y="18658"/>
                  <a:pt x="7019" y="18658"/>
                </a:cubicBezTo>
                <a:cubicBezTo>
                  <a:pt x="7334" y="18658"/>
                  <a:pt x="7589" y="18403"/>
                  <a:pt x="7590" y="18088"/>
                </a:cubicBezTo>
                <a:cubicBezTo>
                  <a:pt x="7590" y="17856"/>
                  <a:pt x="7451" y="17648"/>
                  <a:pt x="7238" y="17559"/>
                </a:cubicBezTo>
                <a:cubicBezTo>
                  <a:pt x="7167" y="17530"/>
                  <a:pt x="7093" y="17516"/>
                  <a:pt x="7020" y="17516"/>
                </a:cubicBezTo>
                <a:close/>
                <a:moveTo>
                  <a:pt x="10221" y="17517"/>
                </a:moveTo>
                <a:cubicBezTo>
                  <a:pt x="10072" y="17517"/>
                  <a:pt x="9926" y="17575"/>
                  <a:pt x="9817" y="17684"/>
                </a:cubicBezTo>
                <a:cubicBezTo>
                  <a:pt x="9654" y="17848"/>
                  <a:pt x="9605" y="18093"/>
                  <a:pt x="9694" y="18306"/>
                </a:cubicBezTo>
                <a:cubicBezTo>
                  <a:pt x="9782" y="18520"/>
                  <a:pt x="9990" y="18658"/>
                  <a:pt x="10221" y="18658"/>
                </a:cubicBezTo>
                <a:cubicBezTo>
                  <a:pt x="10535" y="18657"/>
                  <a:pt x="10791" y="18403"/>
                  <a:pt x="10791" y="18088"/>
                </a:cubicBezTo>
                <a:cubicBezTo>
                  <a:pt x="10791" y="17857"/>
                  <a:pt x="10652" y="17648"/>
                  <a:pt x="10439" y="17560"/>
                </a:cubicBezTo>
                <a:cubicBezTo>
                  <a:pt x="10369" y="17531"/>
                  <a:pt x="10295" y="17517"/>
                  <a:pt x="10221" y="17517"/>
                </a:cubicBezTo>
                <a:close/>
                <a:moveTo>
                  <a:pt x="13422" y="17517"/>
                </a:moveTo>
                <a:cubicBezTo>
                  <a:pt x="13273" y="17517"/>
                  <a:pt x="13127" y="17575"/>
                  <a:pt x="13019" y="17684"/>
                </a:cubicBezTo>
                <a:cubicBezTo>
                  <a:pt x="12855" y="17847"/>
                  <a:pt x="12807" y="18092"/>
                  <a:pt x="12894" y="18305"/>
                </a:cubicBezTo>
                <a:cubicBezTo>
                  <a:pt x="12982" y="18519"/>
                  <a:pt x="13191" y="18658"/>
                  <a:pt x="13421" y="18658"/>
                </a:cubicBezTo>
                <a:cubicBezTo>
                  <a:pt x="13736" y="18658"/>
                  <a:pt x="13992" y="18403"/>
                  <a:pt x="13993" y="18088"/>
                </a:cubicBezTo>
                <a:cubicBezTo>
                  <a:pt x="13993" y="17857"/>
                  <a:pt x="13853" y="17649"/>
                  <a:pt x="13640" y="17560"/>
                </a:cubicBezTo>
                <a:cubicBezTo>
                  <a:pt x="13569" y="17531"/>
                  <a:pt x="13495" y="17517"/>
                  <a:pt x="13422" y="17517"/>
                </a:cubicBezTo>
                <a:close/>
                <a:moveTo>
                  <a:pt x="16624" y="17516"/>
                </a:moveTo>
                <a:cubicBezTo>
                  <a:pt x="16475" y="17516"/>
                  <a:pt x="16329" y="17574"/>
                  <a:pt x="16219" y="17683"/>
                </a:cubicBezTo>
                <a:cubicBezTo>
                  <a:pt x="16056" y="17846"/>
                  <a:pt x="16007" y="18092"/>
                  <a:pt x="16095" y="18305"/>
                </a:cubicBezTo>
                <a:cubicBezTo>
                  <a:pt x="16184" y="18519"/>
                  <a:pt x="16392" y="18658"/>
                  <a:pt x="16623" y="18658"/>
                </a:cubicBezTo>
                <a:cubicBezTo>
                  <a:pt x="16938" y="18658"/>
                  <a:pt x="17193" y="18403"/>
                  <a:pt x="17194" y="18088"/>
                </a:cubicBezTo>
                <a:cubicBezTo>
                  <a:pt x="17194" y="17856"/>
                  <a:pt x="17056" y="17648"/>
                  <a:pt x="16842" y="17559"/>
                </a:cubicBezTo>
                <a:cubicBezTo>
                  <a:pt x="16772" y="17530"/>
                  <a:pt x="16698" y="17516"/>
                  <a:pt x="16624" y="17516"/>
                </a:cubicBezTo>
                <a:close/>
                <a:moveTo>
                  <a:pt x="19824" y="17516"/>
                </a:moveTo>
                <a:cubicBezTo>
                  <a:pt x="19676" y="17516"/>
                  <a:pt x="19530" y="17574"/>
                  <a:pt x="19421" y="17683"/>
                </a:cubicBezTo>
                <a:cubicBezTo>
                  <a:pt x="19257" y="17847"/>
                  <a:pt x="19209" y="18092"/>
                  <a:pt x="19297" y="18305"/>
                </a:cubicBezTo>
                <a:cubicBezTo>
                  <a:pt x="19385" y="18519"/>
                  <a:pt x="19594" y="18658"/>
                  <a:pt x="19825" y="18658"/>
                </a:cubicBezTo>
                <a:cubicBezTo>
                  <a:pt x="20139" y="18658"/>
                  <a:pt x="20395" y="18403"/>
                  <a:pt x="20396" y="18088"/>
                </a:cubicBezTo>
                <a:cubicBezTo>
                  <a:pt x="20396" y="17856"/>
                  <a:pt x="20257" y="17648"/>
                  <a:pt x="20044" y="17560"/>
                </a:cubicBezTo>
                <a:cubicBezTo>
                  <a:pt x="19973" y="17531"/>
                  <a:pt x="19898" y="17516"/>
                  <a:pt x="19824" y="17516"/>
                </a:cubicBezTo>
                <a:close/>
                <a:moveTo>
                  <a:pt x="23026" y="17517"/>
                </a:moveTo>
                <a:cubicBezTo>
                  <a:pt x="22877" y="17517"/>
                  <a:pt x="22731" y="17575"/>
                  <a:pt x="22622" y="17684"/>
                </a:cubicBezTo>
                <a:cubicBezTo>
                  <a:pt x="22459" y="17848"/>
                  <a:pt x="22410" y="18093"/>
                  <a:pt x="22498" y="18306"/>
                </a:cubicBezTo>
                <a:cubicBezTo>
                  <a:pt x="22587" y="18520"/>
                  <a:pt x="22796" y="18658"/>
                  <a:pt x="23026" y="18658"/>
                </a:cubicBezTo>
                <a:cubicBezTo>
                  <a:pt x="23341" y="18657"/>
                  <a:pt x="23596" y="18403"/>
                  <a:pt x="23597" y="18088"/>
                </a:cubicBezTo>
                <a:cubicBezTo>
                  <a:pt x="23597" y="17857"/>
                  <a:pt x="23458" y="17648"/>
                  <a:pt x="23244" y="17560"/>
                </a:cubicBezTo>
                <a:cubicBezTo>
                  <a:pt x="23173" y="17531"/>
                  <a:pt x="23099" y="17517"/>
                  <a:pt x="23026" y="17517"/>
                </a:cubicBezTo>
                <a:close/>
                <a:moveTo>
                  <a:pt x="617" y="20436"/>
                </a:moveTo>
                <a:cubicBezTo>
                  <a:pt x="469" y="20436"/>
                  <a:pt x="323" y="20494"/>
                  <a:pt x="213" y="20603"/>
                </a:cubicBezTo>
                <a:cubicBezTo>
                  <a:pt x="50" y="20767"/>
                  <a:pt x="1" y="21012"/>
                  <a:pt x="89" y="21226"/>
                </a:cubicBezTo>
                <a:cubicBezTo>
                  <a:pt x="178" y="21439"/>
                  <a:pt x="386" y="21577"/>
                  <a:pt x="617" y="21577"/>
                </a:cubicBezTo>
                <a:cubicBezTo>
                  <a:pt x="931" y="21577"/>
                  <a:pt x="1187" y="21322"/>
                  <a:pt x="1187" y="21007"/>
                </a:cubicBezTo>
                <a:cubicBezTo>
                  <a:pt x="1187" y="20776"/>
                  <a:pt x="1048" y="20568"/>
                  <a:pt x="835" y="20479"/>
                </a:cubicBezTo>
                <a:cubicBezTo>
                  <a:pt x="765" y="20450"/>
                  <a:pt x="691" y="20436"/>
                  <a:pt x="617" y="20436"/>
                </a:cubicBezTo>
                <a:close/>
                <a:moveTo>
                  <a:pt x="3818" y="20435"/>
                </a:moveTo>
                <a:cubicBezTo>
                  <a:pt x="3669" y="20435"/>
                  <a:pt x="3523" y="20494"/>
                  <a:pt x="3414" y="20602"/>
                </a:cubicBezTo>
                <a:cubicBezTo>
                  <a:pt x="3251" y="20766"/>
                  <a:pt x="3202" y="21012"/>
                  <a:pt x="3291" y="21226"/>
                </a:cubicBezTo>
                <a:cubicBezTo>
                  <a:pt x="3380" y="21439"/>
                  <a:pt x="3588" y="21577"/>
                  <a:pt x="3818" y="21577"/>
                </a:cubicBezTo>
                <a:cubicBezTo>
                  <a:pt x="4133" y="21577"/>
                  <a:pt x="4389" y="21322"/>
                  <a:pt x="4389" y="21007"/>
                </a:cubicBezTo>
                <a:cubicBezTo>
                  <a:pt x="4389" y="20775"/>
                  <a:pt x="4250" y="20567"/>
                  <a:pt x="4037" y="20479"/>
                </a:cubicBezTo>
                <a:cubicBezTo>
                  <a:pt x="3966" y="20450"/>
                  <a:pt x="3892" y="20435"/>
                  <a:pt x="3818" y="20435"/>
                </a:cubicBezTo>
                <a:close/>
                <a:moveTo>
                  <a:pt x="7020" y="20435"/>
                </a:moveTo>
                <a:cubicBezTo>
                  <a:pt x="6871" y="20435"/>
                  <a:pt x="6725" y="20493"/>
                  <a:pt x="6615" y="20602"/>
                </a:cubicBezTo>
                <a:cubicBezTo>
                  <a:pt x="6452" y="20766"/>
                  <a:pt x="6402" y="21011"/>
                  <a:pt x="6491" y="21224"/>
                </a:cubicBezTo>
                <a:cubicBezTo>
                  <a:pt x="6579" y="21438"/>
                  <a:pt x="6787" y="21577"/>
                  <a:pt x="7019" y="21577"/>
                </a:cubicBezTo>
                <a:cubicBezTo>
                  <a:pt x="7334" y="21577"/>
                  <a:pt x="7589" y="21322"/>
                  <a:pt x="7590" y="21007"/>
                </a:cubicBezTo>
                <a:cubicBezTo>
                  <a:pt x="7590" y="20775"/>
                  <a:pt x="7451" y="20567"/>
                  <a:pt x="7238" y="20478"/>
                </a:cubicBezTo>
                <a:cubicBezTo>
                  <a:pt x="7167" y="20449"/>
                  <a:pt x="7093" y="20435"/>
                  <a:pt x="7020" y="20435"/>
                </a:cubicBezTo>
                <a:close/>
                <a:moveTo>
                  <a:pt x="10221" y="20436"/>
                </a:moveTo>
                <a:cubicBezTo>
                  <a:pt x="10072" y="20436"/>
                  <a:pt x="9926" y="20494"/>
                  <a:pt x="9817" y="20603"/>
                </a:cubicBezTo>
                <a:cubicBezTo>
                  <a:pt x="9654" y="20767"/>
                  <a:pt x="9605" y="21012"/>
                  <a:pt x="9694" y="21226"/>
                </a:cubicBezTo>
                <a:cubicBezTo>
                  <a:pt x="9782" y="21439"/>
                  <a:pt x="9990" y="21577"/>
                  <a:pt x="10221" y="21577"/>
                </a:cubicBezTo>
                <a:cubicBezTo>
                  <a:pt x="10535" y="21576"/>
                  <a:pt x="10791" y="21322"/>
                  <a:pt x="10791" y="21007"/>
                </a:cubicBezTo>
                <a:cubicBezTo>
                  <a:pt x="10791" y="20776"/>
                  <a:pt x="10652" y="20567"/>
                  <a:pt x="10439" y="20479"/>
                </a:cubicBezTo>
                <a:cubicBezTo>
                  <a:pt x="10369" y="20450"/>
                  <a:pt x="10295" y="20436"/>
                  <a:pt x="10221" y="20436"/>
                </a:cubicBezTo>
                <a:close/>
                <a:moveTo>
                  <a:pt x="13422" y="20436"/>
                </a:moveTo>
                <a:cubicBezTo>
                  <a:pt x="13273" y="20436"/>
                  <a:pt x="13127" y="20494"/>
                  <a:pt x="13019" y="20603"/>
                </a:cubicBezTo>
                <a:cubicBezTo>
                  <a:pt x="12855" y="20766"/>
                  <a:pt x="12807" y="21011"/>
                  <a:pt x="12894" y="21224"/>
                </a:cubicBezTo>
                <a:cubicBezTo>
                  <a:pt x="12982" y="21438"/>
                  <a:pt x="13191" y="21577"/>
                  <a:pt x="13421" y="21577"/>
                </a:cubicBezTo>
                <a:cubicBezTo>
                  <a:pt x="13736" y="21577"/>
                  <a:pt x="13992" y="21322"/>
                  <a:pt x="13993" y="21007"/>
                </a:cubicBezTo>
                <a:cubicBezTo>
                  <a:pt x="13993" y="20776"/>
                  <a:pt x="13853" y="20568"/>
                  <a:pt x="13640" y="20479"/>
                </a:cubicBezTo>
                <a:cubicBezTo>
                  <a:pt x="13569" y="20450"/>
                  <a:pt x="13495" y="20436"/>
                  <a:pt x="13422" y="20436"/>
                </a:cubicBezTo>
                <a:close/>
                <a:moveTo>
                  <a:pt x="16624" y="20435"/>
                </a:moveTo>
                <a:cubicBezTo>
                  <a:pt x="16475" y="20435"/>
                  <a:pt x="16329" y="20493"/>
                  <a:pt x="16219" y="20602"/>
                </a:cubicBezTo>
                <a:cubicBezTo>
                  <a:pt x="16056" y="20765"/>
                  <a:pt x="16007" y="21011"/>
                  <a:pt x="16095" y="21224"/>
                </a:cubicBezTo>
                <a:cubicBezTo>
                  <a:pt x="16184" y="21438"/>
                  <a:pt x="16392" y="21577"/>
                  <a:pt x="16623" y="21577"/>
                </a:cubicBezTo>
                <a:cubicBezTo>
                  <a:pt x="16939" y="21577"/>
                  <a:pt x="17193" y="21322"/>
                  <a:pt x="17194" y="21007"/>
                </a:cubicBezTo>
                <a:cubicBezTo>
                  <a:pt x="17194" y="20775"/>
                  <a:pt x="17056" y="20567"/>
                  <a:pt x="16842" y="20478"/>
                </a:cubicBezTo>
                <a:cubicBezTo>
                  <a:pt x="16772" y="20449"/>
                  <a:pt x="16698" y="20435"/>
                  <a:pt x="16624" y="20435"/>
                </a:cubicBezTo>
                <a:close/>
                <a:moveTo>
                  <a:pt x="19824" y="20435"/>
                </a:moveTo>
                <a:cubicBezTo>
                  <a:pt x="19676" y="20435"/>
                  <a:pt x="19530" y="20493"/>
                  <a:pt x="19421" y="20602"/>
                </a:cubicBezTo>
                <a:cubicBezTo>
                  <a:pt x="19257" y="20766"/>
                  <a:pt x="19209" y="21011"/>
                  <a:pt x="19297" y="21224"/>
                </a:cubicBezTo>
                <a:cubicBezTo>
                  <a:pt x="19386" y="21438"/>
                  <a:pt x="19594" y="21577"/>
                  <a:pt x="19825" y="21577"/>
                </a:cubicBezTo>
                <a:cubicBezTo>
                  <a:pt x="20139" y="21577"/>
                  <a:pt x="20395" y="21322"/>
                  <a:pt x="20396" y="21007"/>
                </a:cubicBezTo>
                <a:cubicBezTo>
                  <a:pt x="20396" y="20775"/>
                  <a:pt x="20257" y="20567"/>
                  <a:pt x="20043" y="20479"/>
                </a:cubicBezTo>
                <a:cubicBezTo>
                  <a:pt x="19972" y="20450"/>
                  <a:pt x="19898" y="20435"/>
                  <a:pt x="19824" y="20435"/>
                </a:cubicBezTo>
                <a:close/>
                <a:moveTo>
                  <a:pt x="23026" y="20436"/>
                </a:moveTo>
                <a:cubicBezTo>
                  <a:pt x="22877" y="20436"/>
                  <a:pt x="22731" y="20494"/>
                  <a:pt x="22622" y="20603"/>
                </a:cubicBezTo>
                <a:cubicBezTo>
                  <a:pt x="22459" y="20767"/>
                  <a:pt x="22410" y="21012"/>
                  <a:pt x="22498" y="21226"/>
                </a:cubicBezTo>
                <a:cubicBezTo>
                  <a:pt x="22587" y="21439"/>
                  <a:pt x="22796" y="21577"/>
                  <a:pt x="23026" y="21577"/>
                </a:cubicBezTo>
                <a:cubicBezTo>
                  <a:pt x="23341" y="21576"/>
                  <a:pt x="23596" y="21322"/>
                  <a:pt x="23597" y="21007"/>
                </a:cubicBezTo>
                <a:cubicBezTo>
                  <a:pt x="23597" y="20776"/>
                  <a:pt x="23457" y="20567"/>
                  <a:pt x="23244" y="20479"/>
                </a:cubicBezTo>
                <a:cubicBezTo>
                  <a:pt x="23173" y="20450"/>
                  <a:pt x="23099" y="20436"/>
                  <a:pt x="23026" y="20436"/>
                </a:cubicBezTo>
                <a:close/>
                <a:moveTo>
                  <a:pt x="13422" y="23356"/>
                </a:moveTo>
                <a:cubicBezTo>
                  <a:pt x="13273" y="23356"/>
                  <a:pt x="13127" y="23414"/>
                  <a:pt x="13018" y="23522"/>
                </a:cubicBezTo>
                <a:cubicBezTo>
                  <a:pt x="12855" y="23686"/>
                  <a:pt x="12807" y="23931"/>
                  <a:pt x="12894" y="24145"/>
                </a:cubicBezTo>
                <a:cubicBezTo>
                  <a:pt x="12982" y="24358"/>
                  <a:pt x="13191" y="24497"/>
                  <a:pt x="13421" y="24497"/>
                </a:cubicBezTo>
                <a:cubicBezTo>
                  <a:pt x="13737" y="24497"/>
                  <a:pt x="13993" y="24241"/>
                  <a:pt x="13993" y="23926"/>
                </a:cubicBezTo>
                <a:lnTo>
                  <a:pt x="13993" y="23925"/>
                </a:lnTo>
                <a:cubicBezTo>
                  <a:pt x="13992" y="23694"/>
                  <a:pt x="13853" y="23487"/>
                  <a:pt x="13640" y="23399"/>
                </a:cubicBezTo>
                <a:cubicBezTo>
                  <a:pt x="13569" y="23370"/>
                  <a:pt x="13495" y="23356"/>
                  <a:pt x="13422" y="23356"/>
                </a:cubicBezTo>
                <a:close/>
                <a:moveTo>
                  <a:pt x="16624" y="23354"/>
                </a:moveTo>
                <a:cubicBezTo>
                  <a:pt x="16475" y="23354"/>
                  <a:pt x="16329" y="23412"/>
                  <a:pt x="16219" y="23521"/>
                </a:cubicBezTo>
                <a:cubicBezTo>
                  <a:pt x="16056" y="23685"/>
                  <a:pt x="16007" y="23930"/>
                  <a:pt x="16095" y="24145"/>
                </a:cubicBezTo>
                <a:cubicBezTo>
                  <a:pt x="16184" y="24358"/>
                  <a:pt x="16392" y="24497"/>
                  <a:pt x="16623" y="24497"/>
                </a:cubicBezTo>
                <a:cubicBezTo>
                  <a:pt x="16939" y="24497"/>
                  <a:pt x="17194" y="24241"/>
                  <a:pt x="17194" y="23926"/>
                </a:cubicBezTo>
                <a:lnTo>
                  <a:pt x="17194" y="23925"/>
                </a:lnTo>
                <a:cubicBezTo>
                  <a:pt x="17194" y="23694"/>
                  <a:pt x="17056" y="23486"/>
                  <a:pt x="16841" y="23397"/>
                </a:cubicBezTo>
                <a:cubicBezTo>
                  <a:pt x="16771" y="23368"/>
                  <a:pt x="16697" y="23354"/>
                  <a:pt x="16624" y="23354"/>
                </a:cubicBezTo>
                <a:close/>
                <a:moveTo>
                  <a:pt x="19825" y="23355"/>
                </a:moveTo>
                <a:cubicBezTo>
                  <a:pt x="19676" y="23355"/>
                  <a:pt x="19530" y="23413"/>
                  <a:pt x="19421" y="23521"/>
                </a:cubicBezTo>
                <a:cubicBezTo>
                  <a:pt x="19257" y="23685"/>
                  <a:pt x="19209" y="23930"/>
                  <a:pt x="19297" y="24145"/>
                </a:cubicBezTo>
                <a:cubicBezTo>
                  <a:pt x="19386" y="24358"/>
                  <a:pt x="19594" y="24497"/>
                  <a:pt x="19825" y="24497"/>
                </a:cubicBezTo>
                <a:cubicBezTo>
                  <a:pt x="20140" y="24497"/>
                  <a:pt x="20396" y="24241"/>
                  <a:pt x="20396" y="23926"/>
                </a:cubicBezTo>
                <a:lnTo>
                  <a:pt x="20396" y="23925"/>
                </a:lnTo>
                <a:cubicBezTo>
                  <a:pt x="20396" y="23694"/>
                  <a:pt x="20256" y="23486"/>
                  <a:pt x="20043" y="23398"/>
                </a:cubicBezTo>
                <a:cubicBezTo>
                  <a:pt x="19973" y="23369"/>
                  <a:pt x="19898" y="23355"/>
                  <a:pt x="19825" y="23355"/>
                </a:cubicBezTo>
                <a:close/>
                <a:moveTo>
                  <a:pt x="10221" y="23355"/>
                </a:moveTo>
                <a:cubicBezTo>
                  <a:pt x="10072" y="23355"/>
                  <a:pt x="9926" y="23413"/>
                  <a:pt x="9816" y="23522"/>
                </a:cubicBezTo>
                <a:cubicBezTo>
                  <a:pt x="9654" y="23686"/>
                  <a:pt x="9605" y="23932"/>
                  <a:pt x="9694" y="24145"/>
                </a:cubicBezTo>
                <a:cubicBezTo>
                  <a:pt x="9782" y="24357"/>
                  <a:pt x="9988" y="24497"/>
                  <a:pt x="10218" y="24497"/>
                </a:cubicBezTo>
                <a:cubicBezTo>
                  <a:pt x="10219" y="24497"/>
                  <a:pt x="10220" y="24497"/>
                  <a:pt x="10221" y="24497"/>
                </a:cubicBezTo>
                <a:cubicBezTo>
                  <a:pt x="10536" y="24497"/>
                  <a:pt x="10791" y="24241"/>
                  <a:pt x="10791" y="23926"/>
                </a:cubicBezTo>
                <a:lnTo>
                  <a:pt x="10791" y="23925"/>
                </a:lnTo>
                <a:cubicBezTo>
                  <a:pt x="10791" y="23694"/>
                  <a:pt x="10651" y="23486"/>
                  <a:pt x="10438" y="23398"/>
                </a:cubicBezTo>
                <a:cubicBezTo>
                  <a:pt x="10368" y="23369"/>
                  <a:pt x="10294" y="23355"/>
                  <a:pt x="10221" y="23355"/>
                </a:cubicBezTo>
                <a:close/>
                <a:moveTo>
                  <a:pt x="616" y="23356"/>
                </a:moveTo>
                <a:cubicBezTo>
                  <a:pt x="468" y="23356"/>
                  <a:pt x="322" y="23414"/>
                  <a:pt x="213" y="23524"/>
                </a:cubicBezTo>
                <a:cubicBezTo>
                  <a:pt x="50" y="23687"/>
                  <a:pt x="1" y="23932"/>
                  <a:pt x="89" y="24146"/>
                </a:cubicBezTo>
                <a:cubicBezTo>
                  <a:pt x="178" y="24359"/>
                  <a:pt x="386" y="24498"/>
                  <a:pt x="617" y="24498"/>
                </a:cubicBezTo>
                <a:cubicBezTo>
                  <a:pt x="933" y="24498"/>
                  <a:pt x="1188" y="24242"/>
                  <a:pt x="1187" y="23926"/>
                </a:cubicBezTo>
                <a:cubicBezTo>
                  <a:pt x="1187" y="23695"/>
                  <a:pt x="1047" y="23487"/>
                  <a:pt x="834" y="23399"/>
                </a:cubicBezTo>
                <a:cubicBezTo>
                  <a:pt x="764" y="23370"/>
                  <a:pt x="690" y="23356"/>
                  <a:pt x="616" y="23356"/>
                </a:cubicBezTo>
                <a:close/>
                <a:moveTo>
                  <a:pt x="3818" y="23355"/>
                </a:moveTo>
                <a:cubicBezTo>
                  <a:pt x="3669" y="23355"/>
                  <a:pt x="3523" y="23414"/>
                  <a:pt x="3414" y="23524"/>
                </a:cubicBezTo>
                <a:cubicBezTo>
                  <a:pt x="3250" y="23687"/>
                  <a:pt x="3203" y="23932"/>
                  <a:pt x="3291" y="24146"/>
                </a:cubicBezTo>
                <a:cubicBezTo>
                  <a:pt x="3380" y="24359"/>
                  <a:pt x="3588" y="24498"/>
                  <a:pt x="3818" y="24498"/>
                </a:cubicBezTo>
                <a:cubicBezTo>
                  <a:pt x="4134" y="24498"/>
                  <a:pt x="4390" y="24241"/>
                  <a:pt x="4389" y="23926"/>
                </a:cubicBezTo>
                <a:lnTo>
                  <a:pt x="4389" y="23925"/>
                </a:lnTo>
                <a:cubicBezTo>
                  <a:pt x="4389" y="23694"/>
                  <a:pt x="4249" y="23486"/>
                  <a:pt x="4036" y="23398"/>
                </a:cubicBezTo>
                <a:cubicBezTo>
                  <a:pt x="3965" y="23369"/>
                  <a:pt x="3892" y="23355"/>
                  <a:pt x="3818" y="23355"/>
                </a:cubicBezTo>
                <a:close/>
                <a:moveTo>
                  <a:pt x="7019" y="23355"/>
                </a:moveTo>
                <a:cubicBezTo>
                  <a:pt x="6870" y="23355"/>
                  <a:pt x="6724" y="23413"/>
                  <a:pt x="6614" y="23522"/>
                </a:cubicBezTo>
                <a:cubicBezTo>
                  <a:pt x="6451" y="23686"/>
                  <a:pt x="6402" y="23932"/>
                  <a:pt x="6491" y="24146"/>
                </a:cubicBezTo>
                <a:cubicBezTo>
                  <a:pt x="6580" y="24359"/>
                  <a:pt x="6788" y="24498"/>
                  <a:pt x="7019" y="24498"/>
                </a:cubicBezTo>
                <a:cubicBezTo>
                  <a:pt x="7335" y="24498"/>
                  <a:pt x="7590" y="24241"/>
                  <a:pt x="7590" y="23926"/>
                </a:cubicBezTo>
                <a:lnTo>
                  <a:pt x="7590" y="23925"/>
                </a:lnTo>
                <a:cubicBezTo>
                  <a:pt x="7589" y="23694"/>
                  <a:pt x="7450" y="23486"/>
                  <a:pt x="7236" y="23398"/>
                </a:cubicBezTo>
                <a:cubicBezTo>
                  <a:pt x="7166" y="23369"/>
                  <a:pt x="7092" y="23355"/>
                  <a:pt x="7019" y="23355"/>
                </a:cubicBezTo>
                <a:close/>
                <a:moveTo>
                  <a:pt x="23026" y="23356"/>
                </a:moveTo>
                <a:cubicBezTo>
                  <a:pt x="22877" y="23356"/>
                  <a:pt x="22731" y="23415"/>
                  <a:pt x="22622" y="23524"/>
                </a:cubicBezTo>
                <a:cubicBezTo>
                  <a:pt x="22459" y="23687"/>
                  <a:pt x="22410" y="23932"/>
                  <a:pt x="22498" y="24146"/>
                </a:cubicBezTo>
                <a:cubicBezTo>
                  <a:pt x="22587" y="24359"/>
                  <a:pt x="22796" y="24498"/>
                  <a:pt x="23026" y="24498"/>
                </a:cubicBezTo>
                <a:cubicBezTo>
                  <a:pt x="23342" y="24498"/>
                  <a:pt x="23597" y="24241"/>
                  <a:pt x="23597" y="23926"/>
                </a:cubicBezTo>
                <a:lnTo>
                  <a:pt x="23597" y="23925"/>
                </a:lnTo>
                <a:cubicBezTo>
                  <a:pt x="23596" y="23694"/>
                  <a:pt x="23457" y="23487"/>
                  <a:pt x="23243" y="23399"/>
                </a:cubicBezTo>
                <a:cubicBezTo>
                  <a:pt x="23172" y="23370"/>
                  <a:pt x="23099" y="23356"/>
                  <a:pt x="23026" y="23356"/>
                </a:cubicBezTo>
                <a:close/>
              </a:path>
            </a:pathLst>
          </a:custGeom>
          <a:solidFill>
            <a:srgbClr val="B7B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9"/>
          <p:cNvGrpSpPr/>
          <p:nvPr/>
        </p:nvGrpSpPr>
        <p:grpSpPr>
          <a:xfrm>
            <a:off x="6334913" y="2543169"/>
            <a:ext cx="2517990" cy="2311978"/>
            <a:chOff x="4115675" y="3374025"/>
            <a:chExt cx="687825" cy="631550"/>
          </a:xfrm>
        </p:grpSpPr>
        <p:sp>
          <p:nvSpPr>
            <p:cNvPr id="254" name="Google Shape;254;p9"/>
            <p:cNvSpPr/>
            <p:nvPr/>
          </p:nvSpPr>
          <p:spPr>
            <a:xfrm>
              <a:off x="4115675" y="33740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9"/>
                    <a:pt x="198" y="1006"/>
                    <a:pt x="280" y="1006"/>
                  </a:cubicBezTo>
                  <a:cubicBezTo>
                    <a:pt x="324" y="1006"/>
                    <a:pt x="368" y="992"/>
                    <a:pt x="408" y="964"/>
                  </a:cubicBezTo>
                  <a:cubicBezTo>
                    <a:pt x="797" y="692"/>
                    <a:pt x="1233" y="556"/>
                    <a:pt x="1669" y="556"/>
                  </a:cubicBezTo>
                  <a:cubicBezTo>
                    <a:pt x="2105" y="556"/>
                    <a:pt x="2541" y="692"/>
                    <a:pt x="2930" y="964"/>
                  </a:cubicBezTo>
                  <a:lnTo>
                    <a:pt x="4179" y="1840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8"/>
                    <a:pt x="7216" y="1840"/>
                  </a:cubicBezTo>
                  <a:lnTo>
                    <a:pt x="8467" y="964"/>
                  </a:lnTo>
                  <a:cubicBezTo>
                    <a:pt x="8856" y="692"/>
                    <a:pt x="9291" y="556"/>
                    <a:pt x="9727" y="556"/>
                  </a:cubicBezTo>
                  <a:cubicBezTo>
                    <a:pt x="10163" y="556"/>
                    <a:pt x="10599" y="692"/>
                    <a:pt x="10987" y="964"/>
                  </a:cubicBezTo>
                  <a:lnTo>
                    <a:pt x="12237" y="1840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40"/>
                  </a:cubicBezTo>
                  <a:lnTo>
                    <a:pt x="16524" y="964"/>
                  </a:lnTo>
                  <a:cubicBezTo>
                    <a:pt x="16913" y="692"/>
                    <a:pt x="17349" y="556"/>
                    <a:pt x="17785" y="556"/>
                  </a:cubicBezTo>
                  <a:cubicBezTo>
                    <a:pt x="18220" y="556"/>
                    <a:pt x="18656" y="692"/>
                    <a:pt x="19045" y="964"/>
                  </a:cubicBezTo>
                  <a:lnTo>
                    <a:pt x="20295" y="1840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40"/>
                  </a:cubicBezTo>
                  <a:lnTo>
                    <a:pt x="24582" y="964"/>
                  </a:lnTo>
                  <a:cubicBezTo>
                    <a:pt x="24970" y="692"/>
                    <a:pt x="25406" y="556"/>
                    <a:pt x="25842" y="556"/>
                  </a:cubicBezTo>
                  <a:cubicBezTo>
                    <a:pt x="26278" y="556"/>
                    <a:pt x="26714" y="692"/>
                    <a:pt x="27102" y="964"/>
                  </a:cubicBezTo>
                  <a:cubicBezTo>
                    <a:pt x="27142" y="992"/>
                    <a:pt x="27187" y="1006"/>
                    <a:pt x="27231" y="1006"/>
                  </a:cubicBezTo>
                  <a:cubicBezTo>
                    <a:pt x="27313" y="1006"/>
                    <a:pt x="27393" y="959"/>
                    <a:pt x="27440" y="874"/>
                  </a:cubicBezTo>
                  <a:cubicBezTo>
                    <a:pt x="27511" y="744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4115675" y="3431275"/>
              <a:ext cx="687825" cy="58275"/>
            </a:xfrm>
            <a:custGeom>
              <a:rect b="b" l="l" r="r" t="t"/>
              <a:pathLst>
                <a:path extrusionOk="0" h="2331" w="27513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1"/>
                    <a:pt x="5698" y="2331"/>
                  </a:cubicBezTo>
                  <a:cubicBezTo>
                    <a:pt x="6223" y="2331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5"/>
                    <a:pt x="13231" y="2330"/>
                    <a:pt x="13755" y="2330"/>
                  </a:cubicBezTo>
                  <a:cubicBezTo>
                    <a:pt x="14281" y="2330"/>
                    <a:pt x="14806" y="2165"/>
                    <a:pt x="15275" y="1838"/>
                  </a:cubicBezTo>
                  <a:lnTo>
                    <a:pt x="16525" y="963"/>
                  </a:lnTo>
                  <a:cubicBezTo>
                    <a:pt x="16914" y="690"/>
                    <a:pt x="17350" y="554"/>
                    <a:pt x="17786" y="554"/>
                  </a:cubicBezTo>
                  <a:cubicBezTo>
                    <a:pt x="18221" y="554"/>
                    <a:pt x="18657" y="690"/>
                    <a:pt x="19046" y="963"/>
                  </a:cubicBezTo>
                  <a:lnTo>
                    <a:pt x="20295" y="1838"/>
                  </a:lnTo>
                  <a:cubicBezTo>
                    <a:pt x="20764" y="2166"/>
                    <a:pt x="21289" y="2331"/>
                    <a:pt x="21814" y="2331"/>
                  </a:cubicBezTo>
                  <a:cubicBezTo>
                    <a:pt x="22339" y="2331"/>
                    <a:pt x="22864" y="2166"/>
                    <a:pt x="23332" y="1838"/>
                  </a:cubicBezTo>
                  <a:lnTo>
                    <a:pt x="24583" y="963"/>
                  </a:lnTo>
                  <a:cubicBezTo>
                    <a:pt x="24971" y="690"/>
                    <a:pt x="25407" y="554"/>
                    <a:pt x="25843" y="554"/>
                  </a:cubicBezTo>
                  <a:cubicBezTo>
                    <a:pt x="26279" y="554"/>
                    <a:pt x="26715" y="690"/>
                    <a:pt x="27103" y="963"/>
                  </a:cubicBezTo>
                  <a:cubicBezTo>
                    <a:pt x="27143" y="991"/>
                    <a:pt x="27188" y="1004"/>
                    <a:pt x="27232" y="1004"/>
                  </a:cubicBezTo>
                  <a:cubicBezTo>
                    <a:pt x="27314" y="1004"/>
                    <a:pt x="27394" y="958"/>
                    <a:pt x="27441" y="874"/>
                  </a:cubicBezTo>
                  <a:cubicBezTo>
                    <a:pt x="27512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5" y="1368"/>
                  </a:lnTo>
                  <a:cubicBezTo>
                    <a:pt x="22686" y="1640"/>
                    <a:pt x="22250" y="1776"/>
                    <a:pt x="21814" y="1776"/>
                  </a:cubicBezTo>
                  <a:cubicBezTo>
                    <a:pt x="21378" y="1776"/>
                    <a:pt x="20943" y="1641"/>
                    <a:pt x="20554" y="1368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8"/>
                  </a:cubicBezTo>
                  <a:lnTo>
                    <a:pt x="11246" y="493"/>
                  </a:lnTo>
                  <a:cubicBezTo>
                    <a:pt x="10778" y="165"/>
                    <a:pt x="10253" y="0"/>
                    <a:pt x="9728" y="0"/>
                  </a:cubicBezTo>
                  <a:cubicBezTo>
                    <a:pt x="9203" y="0"/>
                    <a:pt x="8677" y="165"/>
                    <a:pt x="8209" y="493"/>
                  </a:cubicBezTo>
                  <a:lnTo>
                    <a:pt x="6959" y="1368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4115675" y="34884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4115675" y="35457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4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4115675" y="360292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5"/>
                    <a:pt x="151" y="493"/>
                  </a:cubicBezTo>
                  <a:cubicBezTo>
                    <a:pt x="36" y="572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3"/>
                  </a:cubicBezTo>
                  <a:lnTo>
                    <a:pt x="4179" y="1838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8"/>
                  </a:cubicBezTo>
                  <a:lnTo>
                    <a:pt x="8467" y="963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3"/>
                  </a:cubicBezTo>
                  <a:lnTo>
                    <a:pt x="12237" y="1838"/>
                  </a:lnTo>
                  <a:cubicBezTo>
                    <a:pt x="12706" y="2167"/>
                    <a:pt x="13231" y="2330"/>
                    <a:pt x="13755" y="2330"/>
                  </a:cubicBezTo>
                  <a:cubicBezTo>
                    <a:pt x="14281" y="2330"/>
                    <a:pt x="14806" y="2167"/>
                    <a:pt x="15274" y="1838"/>
                  </a:cubicBezTo>
                  <a:lnTo>
                    <a:pt x="16524" y="963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3"/>
                  </a:cubicBezTo>
                  <a:lnTo>
                    <a:pt x="20295" y="1838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8"/>
                  </a:cubicBezTo>
                  <a:lnTo>
                    <a:pt x="24582" y="963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2"/>
                    <a:pt x="27361" y="493"/>
                  </a:cubicBezTo>
                  <a:cubicBezTo>
                    <a:pt x="26893" y="165"/>
                    <a:pt x="26368" y="0"/>
                    <a:pt x="25843" y="0"/>
                  </a:cubicBezTo>
                  <a:cubicBezTo>
                    <a:pt x="25317" y="0"/>
                    <a:pt x="24792" y="165"/>
                    <a:pt x="24324" y="493"/>
                  </a:cubicBezTo>
                  <a:lnTo>
                    <a:pt x="23074" y="1367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7" y="1776"/>
                    <a:pt x="20942" y="1640"/>
                    <a:pt x="20553" y="1367"/>
                  </a:cubicBezTo>
                  <a:lnTo>
                    <a:pt x="19304" y="493"/>
                  </a:lnTo>
                  <a:cubicBezTo>
                    <a:pt x="18835" y="165"/>
                    <a:pt x="18310" y="0"/>
                    <a:pt x="17785" y="0"/>
                  </a:cubicBezTo>
                  <a:cubicBezTo>
                    <a:pt x="17260" y="0"/>
                    <a:pt x="16735" y="165"/>
                    <a:pt x="16267" y="493"/>
                  </a:cubicBezTo>
                  <a:lnTo>
                    <a:pt x="15016" y="1367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7"/>
                  </a:cubicBezTo>
                  <a:lnTo>
                    <a:pt x="11245" y="493"/>
                  </a:lnTo>
                  <a:cubicBezTo>
                    <a:pt x="10777" y="165"/>
                    <a:pt x="10252" y="0"/>
                    <a:pt x="9727" y="0"/>
                  </a:cubicBezTo>
                  <a:cubicBezTo>
                    <a:pt x="9202" y="0"/>
                    <a:pt x="8676" y="165"/>
                    <a:pt x="8208" y="493"/>
                  </a:cubicBezTo>
                  <a:lnTo>
                    <a:pt x="6959" y="1367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7"/>
                  </a:cubicBezTo>
                  <a:lnTo>
                    <a:pt x="3188" y="493"/>
                  </a:lnTo>
                  <a:cubicBezTo>
                    <a:pt x="2719" y="165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4115675" y="36601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4115675" y="371840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2"/>
                  </a:cubicBezTo>
                  <a:cubicBezTo>
                    <a:pt x="36" y="573"/>
                    <a:pt x="0" y="744"/>
                    <a:pt x="72" y="873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3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7"/>
                    <a:pt x="21813" y="1777"/>
                  </a:cubicBezTo>
                  <a:cubicBezTo>
                    <a:pt x="21378" y="1777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7"/>
                    <a:pt x="13756" y="1777"/>
                  </a:cubicBezTo>
                  <a:cubicBezTo>
                    <a:pt x="13320" y="1777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7"/>
                    <a:pt x="5698" y="1777"/>
                  </a:cubicBezTo>
                  <a:cubicBezTo>
                    <a:pt x="5263" y="1777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4115675" y="377562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9726" y="0"/>
                  </a:moveTo>
                  <a:cubicBezTo>
                    <a:pt x="9201" y="0"/>
                    <a:pt x="8676" y="164"/>
                    <a:pt x="8208" y="492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2"/>
                  </a:lnTo>
                  <a:cubicBezTo>
                    <a:pt x="2719" y="165"/>
                    <a:pt x="2194" y="1"/>
                    <a:pt x="1669" y="1"/>
                  </a:cubicBezTo>
                  <a:cubicBezTo>
                    <a:pt x="1144" y="1"/>
                    <a:pt x="619" y="165"/>
                    <a:pt x="151" y="492"/>
                  </a:cubicBezTo>
                  <a:cubicBezTo>
                    <a:pt x="36" y="573"/>
                    <a:pt x="0" y="744"/>
                    <a:pt x="72" y="874"/>
                  </a:cubicBezTo>
                  <a:cubicBezTo>
                    <a:pt x="118" y="958"/>
                    <a:pt x="198" y="1005"/>
                    <a:pt x="280" y="1005"/>
                  </a:cubicBezTo>
                  <a:cubicBezTo>
                    <a:pt x="324" y="1005"/>
                    <a:pt x="368" y="991"/>
                    <a:pt x="408" y="963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1"/>
                    <a:pt x="13755" y="2331"/>
                  </a:cubicBezTo>
                  <a:cubicBezTo>
                    <a:pt x="14281" y="2331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3"/>
                  </a:cubicBezTo>
                  <a:cubicBezTo>
                    <a:pt x="27142" y="991"/>
                    <a:pt x="27187" y="1005"/>
                    <a:pt x="27231" y="1005"/>
                  </a:cubicBezTo>
                  <a:cubicBezTo>
                    <a:pt x="27313" y="1005"/>
                    <a:pt x="27393" y="958"/>
                    <a:pt x="27440" y="874"/>
                  </a:cubicBezTo>
                  <a:cubicBezTo>
                    <a:pt x="27511" y="744"/>
                    <a:pt x="27476" y="573"/>
                    <a:pt x="27361" y="492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2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2"/>
                  </a:lnTo>
                  <a:cubicBezTo>
                    <a:pt x="18835" y="164"/>
                    <a:pt x="18310" y="0"/>
                    <a:pt x="17784" y="0"/>
                  </a:cubicBezTo>
                  <a:cubicBezTo>
                    <a:pt x="17260" y="0"/>
                    <a:pt x="16735" y="164"/>
                    <a:pt x="16267" y="492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2"/>
                  </a:lnTo>
                  <a:cubicBezTo>
                    <a:pt x="10777" y="164"/>
                    <a:pt x="10251" y="0"/>
                    <a:pt x="97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4115675" y="3832850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3"/>
                    <a:pt x="0" y="743"/>
                    <a:pt x="72" y="874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3"/>
                  </a:cubicBezTo>
                  <a:cubicBezTo>
                    <a:pt x="797" y="691"/>
                    <a:pt x="1233" y="554"/>
                    <a:pt x="1669" y="554"/>
                  </a:cubicBezTo>
                  <a:cubicBezTo>
                    <a:pt x="2105" y="554"/>
                    <a:pt x="2541" y="691"/>
                    <a:pt x="2930" y="963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3"/>
                  </a:lnTo>
                  <a:cubicBezTo>
                    <a:pt x="8856" y="691"/>
                    <a:pt x="9291" y="554"/>
                    <a:pt x="9727" y="554"/>
                  </a:cubicBezTo>
                  <a:cubicBezTo>
                    <a:pt x="10163" y="554"/>
                    <a:pt x="10599" y="691"/>
                    <a:pt x="10987" y="963"/>
                  </a:cubicBezTo>
                  <a:lnTo>
                    <a:pt x="12237" y="1839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9"/>
                  </a:cubicBezTo>
                  <a:lnTo>
                    <a:pt x="16524" y="963"/>
                  </a:lnTo>
                  <a:cubicBezTo>
                    <a:pt x="16913" y="691"/>
                    <a:pt x="17349" y="554"/>
                    <a:pt x="17785" y="554"/>
                  </a:cubicBezTo>
                  <a:cubicBezTo>
                    <a:pt x="18220" y="554"/>
                    <a:pt x="18656" y="691"/>
                    <a:pt x="19045" y="963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3"/>
                  </a:lnTo>
                  <a:cubicBezTo>
                    <a:pt x="24970" y="691"/>
                    <a:pt x="25406" y="554"/>
                    <a:pt x="25842" y="554"/>
                  </a:cubicBezTo>
                  <a:cubicBezTo>
                    <a:pt x="26278" y="554"/>
                    <a:pt x="26714" y="691"/>
                    <a:pt x="27102" y="963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4"/>
                  </a:cubicBezTo>
                  <a:cubicBezTo>
                    <a:pt x="27511" y="743"/>
                    <a:pt x="27476" y="573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8"/>
                  </a:lnTo>
                  <a:cubicBezTo>
                    <a:pt x="22685" y="1640"/>
                    <a:pt x="22249" y="1776"/>
                    <a:pt x="21813" y="1776"/>
                  </a:cubicBezTo>
                  <a:cubicBezTo>
                    <a:pt x="21378" y="1776"/>
                    <a:pt x="20942" y="1640"/>
                    <a:pt x="20553" y="1368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8"/>
                  </a:lnTo>
                  <a:cubicBezTo>
                    <a:pt x="14627" y="1640"/>
                    <a:pt x="14192" y="1776"/>
                    <a:pt x="13756" y="1776"/>
                  </a:cubicBezTo>
                  <a:cubicBezTo>
                    <a:pt x="13320" y="1776"/>
                    <a:pt x="12884" y="1640"/>
                    <a:pt x="12496" y="1368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8"/>
                  </a:lnTo>
                  <a:cubicBezTo>
                    <a:pt x="6570" y="1640"/>
                    <a:pt x="6134" y="1776"/>
                    <a:pt x="5698" y="1776"/>
                  </a:cubicBezTo>
                  <a:cubicBezTo>
                    <a:pt x="5263" y="1776"/>
                    <a:pt x="4827" y="1640"/>
                    <a:pt x="4438" y="1368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4115675" y="3890075"/>
              <a:ext cx="687800" cy="58275"/>
            </a:xfrm>
            <a:custGeom>
              <a:rect b="b" l="l" r="r" t="t"/>
              <a:pathLst>
                <a:path extrusionOk="0" h="2331" w="27512">
                  <a:moveTo>
                    <a:pt x="1669" y="0"/>
                  </a:moveTo>
                  <a:cubicBezTo>
                    <a:pt x="1144" y="0"/>
                    <a:pt x="619" y="164"/>
                    <a:pt x="151" y="491"/>
                  </a:cubicBezTo>
                  <a:cubicBezTo>
                    <a:pt x="36" y="572"/>
                    <a:pt x="0" y="743"/>
                    <a:pt x="72" y="873"/>
                  </a:cubicBezTo>
                  <a:cubicBezTo>
                    <a:pt x="118" y="958"/>
                    <a:pt x="198" y="1004"/>
                    <a:pt x="280" y="1004"/>
                  </a:cubicBezTo>
                  <a:cubicBezTo>
                    <a:pt x="324" y="1004"/>
                    <a:pt x="368" y="991"/>
                    <a:pt x="408" y="962"/>
                  </a:cubicBezTo>
                  <a:cubicBezTo>
                    <a:pt x="797" y="690"/>
                    <a:pt x="1233" y="554"/>
                    <a:pt x="1669" y="554"/>
                  </a:cubicBezTo>
                  <a:cubicBezTo>
                    <a:pt x="2105" y="554"/>
                    <a:pt x="2541" y="690"/>
                    <a:pt x="2930" y="962"/>
                  </a:cubicBezTo>
                  <a:lnTo>
                    <a:pt x="4179" y="1838"/>
                  </a:lnTo>
                  <a:cubicBezTo>
                    <a:pt x="4648" y="2166"/>
                    <a:pt x="5173" y="2330"/>
                    <a:pt x="5698" y="2330"/>
                  </a:cubicBezTo>
                  <a:cubicBezTo>
                    <a:pt x="6223" y="2330"/>
                    <a:pt x="6748" y="2166"/>
                    <a:pt x="7216" y="1838"/>
                  </a:cubicBezTo>
                  <a:lnTo>
                    <a:pt x="8467" y="962"/>
                  </a:lnTo>
                  <a:cubicBezTo>
                    <a:pt x="8856" y="690"/>
                    <a:pt x="9291" y="554"/>
                    <a:pt x="9727" y="554"/>
                  </a:cubicBezTo>
                  <a:cubicBezTo>
                    <a:pt x="10163" y="554"/>
                    <a:pt x="10599" y="690"/>
                    <a:pt x="10987" y="962"/>
                  </a:cubicBezTo>
                  <a:lnTo>
                    <a:pt x="12237" y="1838"/>
                  </a:lnTo>
                  <a:cubicBezTo>
                    <a:pt x="12706" y="2166"/>
                    <a:pt x="13231" y="2330"/>
                    <a:pt x="13755" y="2330"/>
                  </a:cubicBezTo>
                  <a:cubicBezTo>
                    <a:pt x="14281" y="2330"/>
                    <a:pt x="14806" y="2166"/>
                    <a:pt x="15274" y="1838"/>
                  </a:cubicBezTo>
                  <a:lnTo>
                    <a:pt x="16524" y="962"/>
                  </a:lnTo>
                  <a:cubicBezTo>
                    <a:pt x="16913" y="690"/>
                    <a:pt x="17349" y="554"/>
                    <a:pt x="17785" y="554"/>
                  </a:cubicBezTo>
                  <a:cubicBezTo>
                    <a:pt x="18220" y="554"/>
                    <a:pt x="18656" y="690"/>
                    <a:pt x="19045" y="962"/>
                  </a:cubicBezTo>
                  <a:lnTo>
                    <a:pt x="20295" y="1838"/>
                  </a:lnTo>
                  <a:cubicBezTo>
                    <a:pt x="20764" y="2166"/>
                    <a:pt x="21289" y="2330"/>
                    <a:pt x="21814" y="2330"/>
                  </a:cubicBezTo>
                  <a:cubicBezTo>
                    <a:pt x="22339" y="2330"/>
                    <a:pt x="22864" y="2166"/>
                    <a:pt x="23332" y="1838"/>
                  </a:cubicBezTo>
                  <a:lnTo>
                    <a:pt x="24582" y="962"/>
                  </a:lnTo>
                  <a:cubicBezTo>
                    <a:pt x="24970" y="690"/>
                    <a:pt x="25406" y="554"/>
                    <a:pt x="25842" y="554"/>
                  </a:cubicBezTo>
                  <a:cubicBezTo>
                    <a:pt x="26278" y="554"/>
                    <a:pt x="26714" y="690"/>
                    <a:pt x="27102" y="962"/>
                  </a:cubicBezTo>
                  <a:cubicBezTo>
                    <a:pt x="27142" y="991"/>
                    <a:pt x="27187" y="1004"/>
                    <a:pt x="27231" y="1004"/>
                  </a:cubicBezTo>
                  <a:cubicBezTo>
                    <a:pt x="27313" y="1004"/>
                    <a:pt x="27393" y="958"/>
                    <a:pt x="27440" y="873"/>
                  </a:cubicBezTo>
                  <a:cubicBezTo>
                    <a:pt x="27511" y="743"/>
                    <a:pt x="27476" y="572"/>
                    <a:pt x="27361" y="491"/>
                  </a:cubicBezTo>
                  <a:cubicBezTo>
                    <a:pt x="26893" y="164"/>
                    <a:pt x="26368" y="0"/>
                    <a:pt x="25843" y="0"/>
                  </a:cubicBezTo>
                  <a:cubicBezTo>
                    <a:pt x="25317" y="0"/>
                    <a:pt x="24792" y="164"/>
                    <a:pt x="24324" y="491"/>
                  </a:cubicBezTo>
                  <a:lnTo>
                    <a:pt x="23074" y="1367"/>
                  </a:lnTo>
                  <a:cubicBezTo>
                    <a:pt x="22685" y="1639"/>
                    <a:pt x="22249" y="1776"/>
                    <a:pt x="21813" y="1776"/>
                  </a:cubicBezTo>
                  <a:cubicBezTo>
                    <a:pt x="21378" y="1776"/>
                    <a:pt x="20942" y="1639"/>
                    <a:pt x="20553" y="1367"/>
                  </a:cubicBezTo>
                  <a:lnTo>
                    <a:pt x="19304" y="491"/>
                  </a:lnTo>
                  <a:cubicBezTo>
                    <a:pt x="18835" y="164"/>
                    <a:pt x="18310" y="0"/>
                    <a:pt x="17785" y="0"/>
                  </a:cubicBezTo>
                  <a:cubicBezTo>
                    <a:pt x="17260" y="0"/>
                    <a:pt x="16734" y="164"/>
                    <a:pt x="16267" y="491"/>
                  </a:cubicBezTo>
                  <a:lnTo>
                    <a:pt x="15016" y="1367"/>
                  </a:lnTo>
                  <a:cubicBezTo>
                    <a:pt x="14627" y="1639"/>
                    <a:pt x="14192" y="1776"/>
                    <a:pt x="13756" y="1776"/>
                  </a:cubicBezTo>
                  <a:cubicBezTo>
                    <a:pt x="13320" y="1776"/>
                    <a:pt x="12884" y="1639"/>
                    <a:pt x="12496" y="1367"/>
                  </a:cubicBezTo>
                  <a:lnTo>
                    <a:pt x="11245" y="491"/>
                  </a:lnTo>
                  <a:cubicBezTo>
                    <a:pt x="10777" y="164"/>
                    <a:pt x="10252" y="0"/>
                    <a:pt x="9727" y="0"/>
                  </a:cubicBezTo>
                  <a:cubicBezTo>
                    <a:pt x="9202" y="0"/>
                    <a:pt x="8676" y="164"/>
                    <a:pt x="8208" y="491"/>
                  </a:cubicBezTo>
                  <a:lnTo>
                    <a:pt x="6959" y="1367"/>
                  </a:lnTo>
                  <a:cubicBezTo>
                    <a:pt x="6570" y="1639"/>
                    <a:pt x="6134" y="1776"/>
                    <a:pt x="5698" y="1776"/>
                  </a:cubicBezTo>
                  <a:cubicBezTo>
                    <a:pt x="5263" y="1776"/>
                    <a:pt x="4827" y="1639"/>
                    <a:pt x="4438" y="1367"/>
                  </a:cubicBezTo>
                  <a:lnTo>
                    <a:pt x="3188" y="491"/>
                  </a:lnTo>
                  <a:cubicBezTo>
                    <a:pt x="2719" y="164"/>
                    <a:pt x="2194" y="0"/>
                    <a:pt x="1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4115675" y="3947275"/>
              <a:ext cx="687800" cy="58300"/>
            </a:xfrm>
            <a:custGeom>
              <a:rect b="b" l="l" r="r" t="t"/>
              <a:pathLst>
                <a:path extrusionOk="0" h="2332" w="27512">
                  <a:moveTo>
                    <a:pt x="1669" y="1"/>
                  </a:moveTo>
                  <a:cubicBezTo>
                    <a:pt x="1144" y="1"/>
                    <a:pt x="619" y="165"/>
                    <a:pt x="151" y="493"/>
                  </a:cubicBezTo>
                  <a:cubicBezTo>
                    <a:pt x="36" y="574"/>
                    <a:pt x="0" y="745"/>
                    <a:pt x="72" y="874"/>
                  </a:cubicBezTo>
                  <a:cubicBezTo>
                    <a:pt x="118" y="959"/>
                    <a:pt x="198" y="1005"/>
                    <a:pt x="280" y="1005"/>
                  </a:cubicBezTo>
                  <a:cubicBezTo>
                    <a:pt x="324" y="1005"/>
                    <a:pt x="368" y="992"/>
                    <a:pt x="408" y="964"/>
                  </a:cubicBezTo>
                  <a:cubicBezTo>
                    <a:pt x="797" y="691"/>
                    <a:pt x="1233" y="555"/>
                    <a:pt x="1669" y="555"/>
                  </a:cubicBezTo>
                  <a:cubicBezTo>
                    <a:pt x="2105" y="555"/>
                    <a:pt x="2541" y="691"/>
                    <a:pt x="2930" y="964"/>
                  </a:cubicBezTo>
                  <a:lnTo>
                    <a:pt x="4179" y="1839"/>
                  </a:lnTo>
                  <a:cubicBezTo>
                    <a:pt x="4648" y="2167"/>
                    <a:pt x="5173" y="2331"/>
                    <a:pt x="5698" y="2331"/>
                  </a:cubicBezTo>
                  <a:cubicBezTo>
                    <a:pt x="6223" y="2331"/>
                    <a:pt x="6748" y="2167"/>
                    <a:pt x="7216" y="1839"/>
                  </a:cubicBezTo>
                  <a:lnTo>
                    <a:pt x="8467" y="964"/>
                  </a:lnTo>
                  <a:cubicBezTo>
                    <a:pt x="8856" y="691"/>
                    <a:pt x="9291" y="555"/>
                    <a:pt x="9727" y="555"/>
                  </a:cubicBezTo>
                  <a:cubicBezTo>
                    <a:pt x="10163" y="555"/>
                    <a:pt x="10599" y="691"/>
                    <a:pt x="10987" y="964"/>
                  </a:cubicBezTo>
                  <a:lnTo>
                    <a:pt x="12237" y="1839"/>
                  </a:lnTo>
                  <a:cubicBezTo>
                    <a:pt x="12706" y="2167"/>
                    <a:pt x="13231" y="2331"/>
                    <a:pt x="13755" y="2331"/>
                  </a:cubicBezTo>
                  <a:cubicBezTo>
                    <a:pt x="14281" y="2331"/>
                    <a:pt x="14806" y="2167"/>
                    <a:pt x="15274" y="1839"/>
                  </a:cubicBezTo>
                  <a:lnTo>
                    <a:pt x="16524" y="964"/>
                  </a:lnTo>
                  <a:cubicBezTo>
                    <a:pt x="16913" y="691"/>
                    <a:pt x="17349" y="555"/>
                    <a:pt x="17785" y="555"/>
                  </a:cubicBezTo>
                  <a:cubicBezTo>
                    <a:pt x="18220" y="555"/>
                    <a:pt x="18656" y="691"/>
                    <a:pt x="19045" y="964"/>
                  </a:cubicBezTo>
                  <a:lnTo>
                    <a:pt x="20295" y="1839"/>
                  </a:lnTo>
                  <a:cubicBezTo>
                    <a:pt x="20764" y="2167"/>
                    <a:pt x="21289" y="2331"/>
                    <a:pt x="21814" y="2331"/>
                  </a:cubicBezTo>
                  <a:cubicBezTo>
                    <a:pt x="22339" y="2331"/>
                    <a:pt x="22864" y="2167"/>
                    <a:pt x="23332" y="1839"/>
                  </a:cubicBezTo>
                  <a:lnTo>
                    <a:pt x="24582" y="964"/>
                  </a:lnTo>
                  <a:cubicBezTo>
                    <a:pt x="24970" y="691"/>
                    <a:pt x="25406" y="555"/>
                    <a:pt x="25842" y="555"/>
                  </a:cubicBezTo>
                  <a:cubicBezTo>
                    <a:pt x="26278" y="555"/>
                    <a:pt x="26714" y="691"/>
                    <a:pt x="27102" y="964"/>
                  </a:cubicBezTo>
                  <a:cubicBezTo>
                    <a:pt x="27142" y="992"/>
                    <a:pt x="27187" y="1005"/>
                    <a:pt x="27231" y="1005"/>
                  </a:cubicBezTo>
                  <a:cubicBezTo>
                    <a:pt x="27313" y="1005"/>
                    <a:pt x="27393" y="959"/>
                    <a:pt x="27440" y="874"/>
                  </a:cubicBezTo>
                  <a:cubicBezTo>
                    <a:pt x="27511" y="745"/>
                    <a:pt x="27476" y="574"/>
                    <a:pt x="27361" y="493"/>
                  </a:cubicBezTo>
                  <a:cubicBezTo>
                    <a:pt x="26893" y="165"/>
                    <a:pt x="26368" y="1"/>
                    <a:pt x="25843" y="1"/>
                  </a:cubicBezTo>
                  <a:cubicBezTo>
                    <a:pt x="25317" y="1"/>
                    <a:pt x="24792" y="165"/>
                    <a:pt x="24324" y="493"/>
                  </a:cubicBezTo>
                  <a:lnTo>
                    <a:pt x="23074" y="1369"/>
                  </a:lnTo>
                  <a:cubicBezTo>
                    <a:pt x="22685" y="1641"/>
                    <a:pt x="22249" y="1777"/>
                    <a:pt x="21813" y="1777"/>
                  </a:cubicBezTo>
                  <a:cubicBezTo>
                    <a:pt x="21378" y="1777"/>
                    <a:pt x="20942" y="1641"/>
                    <a:pt x="20553" y="1369"/>
                  </a:cubicBezTo>
                  <a:lnTo>
                    <a:pt x="19304" y="493"/>
                  </a:lnTo>
                  <a:cubicBezTo>
                    <a:pt x="18835" y="165"/>
                    <a:pt x="18310" y="1"/>
                    <a:pt x="17785" y="1"/>
                  </a:cubicBezTo>
                  <a:cubicBezTo>
                    <a:pt x="17260" y="1"/>
                    <a:pt x="16735" y="165"/>
                    <a:pt x="16267" y="493"/>
                  </a:cubicBezTo>
                  <a:lnTo>
                    <a:pt x="15016" y="1369"/>
                  </a:lnTo>
                  <a:cubicBezTo>
                    <a:pt x="14627" y="1641"/>
                    <a:pt x="14192" y="1777"/>
                    <a:pt x="13756" y="1777"/>
                  </a:cubicBezTo>
                  <a:cubicBezTo>
                    <a:pt x="13320" y="1777"/>
                    <a:pt x="12884" y="1641"/>
                    <a:pt x="12496" y="1369"/>
                  </a:cubicBezTo>
                  <a:lnTo>
                    <a:pt x="11245" y="493"/>
                  </a:lnTo>
                  <a:cubicBezTo>
                    <a:pt x="10777" y="165"/>
                    <a:pt x="10252" y="1"/>
                    <a:pt x="9727" y="1"/>
                  </a:cubicBezTo>
                  <a:cubicBezTo>
                    <a:pt x="9202" y="1"/>
                    <a:pt x="8676" y="165"/>
                    <a:pt x="8208" y="493"/>
                  </a:cubicBezTo>
                  <a:lnTo>
                    <a:pt x="6959" y="1369"/>
                  </a:lnTo>
                  <a:cubicBezTo>
                    <a:pt x="6570" y="1641"/>
                    <a:pt x="6134" y="1777"/>
                    <a:pt x="5698" y="1777"/>
                  </a:cubicBezTo>
                  <a:cubicBezTo>
                    <a:pt x="5263" y="1777"/>
                    <a:pt x="4827" y="1641"/>
                    <a:pt x="4438" y="1369"/>
                  </a:cubicBezTo>
                  <a:lnTo>
                    <a:pt x="3188" y="493"/>
                  </a:lnTo>
                  <a:cubicBezTo>
                    <a:pt x="2719" y="165"/>
                    <a:pt x="2194" y="1"/>
                    <a:pt x="166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25">
              <a:solidFill>
                <a:srgbClr val="FFFFFF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" name="Google Shape;265;p9"/>
          <p:cNvSpPr/>
          <p:nvPr/>
        </p:nvSpPr>
        <p:spPr>
          <a:xfrm>
            <a:off x="1542400" y="2159725"/>
            <a:ext cx="2581603" cy="1912584"/>
          </a:xfrm>
          <a:custGeom>
            <a:rect b="b" l="l" r="r" t="t"/>
            <a:pathLst>
              <a:path extrusionOk="0" h="36951" w="49874">
                <a:moveTo>
                  <a:pt x="23714" y="0"/>
                </a:moveTo>
                <a:cubicBezTo>
                  <a:pt x="18981" y="0"/>
                  <a:pt x="16003" y="4017"/>
                  <a:pt x="13686" y="7742"/>
                </a:cubicBezTo>
                <a:cubicBezTo>
                  <a:pt x="9965" y="13723"/>
                  <a:pt x="4632" y="18621"/>
                  <a:pt x="2695" y="21491"/>
                </a:cubicBezTo>
                <a:cubicBezTo>
                  <a:pt x="0" y="25483"/>
                  <a:pt x="171" y="29901"/>
                  <a:pt x="2831" y="33013"/>
                </a:cubicBezTo>
                <a:cubicBezTo>
                  <a:pt x="5221" y="35807"/>
                  <a:pt x="8217" y="36584"/>
                  <a:pt x="11996" y="36584"/>
                </a:cubicBezTo>
                <a:cubicBezTo>
                  <a:pt x="15780" y="36584"/>
                  <a:pt x="20347" y="35805"/>
                  <a:pt x="25873" y="35492"/>
                </a:cubicBezTo>
                <a:cubicBezTo>
                  <a:pt x="26177" y="35475"/>
                  <a:pt x="26481" y="35467"/>
                  <a:pt x="26784" y="35467"/>
                </a:cubicBezTo>
                <a:cubicBezTo>
                  <a:pt x="30902" y="35467"/>
                  <a:pt x="34907" y="36950"/>
                  <a:pt x="38558" y="36950"/>
                </a:cubicBezTo>
                <a:cubicBezTo>
                  <a:pt x="39784" y="36950"/>
                  <a:pt x="40970" y="36783"/>
                  <a:pt x="42107" y="36336"/>
                </a:cubicBezTo>
                <a:cubicBezTo>
                  <a:pt x="44669" y="35328"/>
                  <a:pt x="47745" y="32957"/>
                  <a:pt x="48344" y="28440"/>
                </a:cubicBezTo>
                <a:cubicBezTo>
                  <a:pt x="49874" y="16902"/>
                  <a:pt x="32609" y="1598"/>
                  <a:pt x="25505" y="183"/>
                </a:cubicBezTo>
                <a:cubicBezTo>
                  <a:pt x="24881" y="59"/>
                  <a:pt x="24285" y="0"/>
                  <a:pt x="237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9"/>
          <p:cNvSpPr txBox="1"/>
          <p:nvPr>
            <p:ph type="title"/>
          </p:nvPr>
        </p:nvSpPr>
        <p:spPr>
          <a:xfrm>
            <a:off x="720000" y="1389913"/>
            <a:ext cx="39981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67" name="Google Shape;267;p9"/>
          <p:cNvSpPr txBox="1"/>
          <p:nvPr>
            <p:ph idx="1" type="subTitle"/>
          </p:nvPr>
        </p:nvSpPr>
        <p:spPr>
          <a:xfrm>
            <a:off x="720000" y="2254923"/>
            <a:ext cx="3998100" cy="14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"/>
          <p:cNvSpPr txBox="1"/>
          <p:nvPr>
            <p:ph type="title"/>
          </p:nvPr>
        </p:nvSpPr>
        <p:spPr>
          <a:xfrm>
            <a:off x="1807800" y="4167750"/>
            <a:ext cx="55284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70" name="Google Shape;270;p10"/>
          <p:cNvSpPr/>
          <p:nvPr/>
        </p:nvSpPr>
        <p:spPr>
          <a:xfrm rot="-1013502">
            <a:off x="-68594" y="4508603"/>
            <a:ext cx="1127984" cy="594145"/>
          </a:xfrm>
          <a:custGeom>
            <a:rect b="b" l="l" r="r" t="t"/>
            <a:pathLst>
              <a:path extrusionOk="0" h="9040" w="17162">
                <a:moveTo>
                  <a:pt x="16106" y="1"/>
                </a:moveTo>
                <a:cubicBezTo>
                  <a:pt x="16013" y="1"/>
                  <a:pt x="15919" y="15"/>
                  <a:pt x="15833" y="44"/>
                </a:cubicBezTo>
                <a:cubicBezTo>
                  <a:pt x="15118" y="286"/>
                  <a:pt x="14527" y="1398"/>
                  <a:pt x="13783" y="2420"/>
                </a:cubicBezTo>
                <a:cubicBezTo>
                  <a:pt x="13146" y="2887"/>
                  <a:pt x="12490" y="3325"/>
                  <a:pt x="11816" y="3736"/>
                </a:cubicBezTo>
                <a:cubicBezTo>
                  <a:pt x="12281" y="3366"/>
                  <a:pt x="12824" y="2840"/>
                  <a:pt x="12930" y="2339"/>
                </a:cubicBezTo>
                <a:cubicBezTo>
                  <a:pt x="12967" y="2162"/>
                  <a:pt x="12934" y="1962"/>
                  <a:pt x="12805" y="1837"/>
                </a:cubicBezTo>
                <a:cubicBezTo>
                  <a:pt x="12720" y="1755"/>
                  <a:pt x="12605" y="1718"/>
                  <a:pt x="12487" y="1718"/>
                </a:cubicBezTo>
                <a:cubicBezTo>
                  <a:pt x="12352" y="1718"/>
                  <a:pt x="12211" y="1766"/>
                  <a:pt x="12102" y="1847"/>
                </a:cubicBezTo>
                <a:cubicBezTo>
                  <a:pt x="11628" y="2201"/>
                  <a:pt x="11467" y="3188"/>
                  <a:pt x="11154" y="4126"/>
                </a:cubicBezTo>
                <a:cubicBezTo>
                  <a:pt x="10686" y="4394"/>
                  <a:pt x="10211" y="4648"/>
                  <a:pt x="9728" y="4888"/>
                </a:cubicBezTo>
                <a:cubicBezTo>
                  <a:pt x="10190" y="4522"/>
                  <a:pt x="10842" y="3911"/>
                  <a:pt x="10894" y="3343"/>
                </a:cubicBezTo>
                <a:cubicBezTo>
                  <a:pt x="10909" y="3172"/>
                  <a:pt x="10855" y="2984"/>
                  <a:pt x="10717" y="2880"/>
                </a:cubicBezTo>
                <a:cubicBezTo>
                  <a:pt x="10643" y="2824"/>
                  <a:pt x="10554" y="2799"/>
                  <a:pt x="10463" y="2799"/>
                </a:cubicBezTo>
                <a:cubicBezTo>
                  <a:pt x="10314" y="2799"/>
                  <a:pt x="10159" y="2865"/>
                  <a:pt x="10048" y="2970"/>
                </a:cubicBezTo>
                <a:cubicBezTo>
                  <a:pt x="9639" y="3357"/>
                  <a:pt x="9497" y="4185"/>
                  <a:pt x="9299" y="5097"/>
                </a:cubicBezTo>
                <a:cubicBezTo>
                  <a:pt x="8794" y="5338"/>
                  <a:pt x="8282" y="5565"/>
                  <a:pt x="7764" y="5775"/>
                </a:cubicBezTo>
                <a:cubicBezTo>
                  <a:pt x="8039" y="5595"/>
                  <a:pt x="8387" y="5357"/>
                  <a:pt x="8680" y="5122"/>
                </a:cubicBezTo>
                <a:cubicBezTo>
                  <a:pt x="9433" y="4519"/>
                  <a:pt x="9079" y="3951"/>
                  <a:pt x="8939" y="3819"/>
                </a:cubicBezTo>
                <a:cubicBezTo>
                  <a:pt x="8854" y="3738"/>
                  <a:pt x="8733" y="3686"/>
                  <a:pt x="8594" y="3686"/>
                </a:cubicBezTo>
                <a:cubicBezTo>
                  <a:pt x="8344" y="3686"/>
                  <a:pt x="8035" y="3855"/>
                  <a:pt x="7775" y="4329"/>
                </a:cubicBezTo>
                <a:cubicBezTo>
                  <a:pt x="7394" y="5023"/>
                  <a:pt x="7307" y="5698"/>
                  <a:pt x="7284" y="5965"/>
                </a:cubicBezTo>
                <a:cubicBezTo>
                  <a:pt x="6668" y="6203"/>
                  <a:pt x="6043" y="6420"/>
                  <a:pt x="5411" y="6614"/>
                </a:cubicBezTo>
                <a:cubicBezTo>
                  <a:pt x="5704" y="6425"/>
                  <a:pt x="6096" y="6160"/>
                  <a:pt x="6423" y="5897"/>
                </a:cubicBezTo>
                <a:cubicBezTo>
                  <a:pt x="7198" y="5277"/>
                  <a:pt x="6834" y="4693"/>
                  <a:pt x="6690" y="4557"/>
                </a:cubicBezTo>
                <a:cubicBezTo>
                  <a:pt x="6603" y="4474"/>
                  <a:pt x="6478" y="4421"/>
                  <a:pt x="6335" y="4421"/>
                </a:cubicBezTo>
                <a:cubicBezTo>
                  <a:pt x="6078" y="4421"/>
                  <a:pt x="5760" y="4594"/>
                  <a:pt x="5493" y="5081"/>
                </a:cubicBezTo>
                <a:cubicBezTo>
                  <a:pt x="5112" y="5776"/>
                  <a:pt x="5015" y="6452"/>
                  <a:pt x="4990" y="6741"/>
                </a:cubicBezTo>
                <a:cubicBezTo>
                  <a:pt x="4325" y="6934"/>
                  <a:pt x="3655" y="7104"/>
                  <a:pt x="2978" y="7249"/>
                </a:cubicBezTo>
                <a:cubicBezTo>
                  <a:pt x="3314" y="7096"/>
                  <a:pt x="3744" y="6887"/>
                  <a:pt x="4113" y="6672"/>
                </a:cubicBezTo>
                <a:cubicBezTo>
                  <a:pt x="5036" y="6135"/>
                  <a:pt x="4743" y="5455"/>
                  <a:pt x="4611" y="5286"/>
                </a:cubicBezTo>
                <a:cubicBezTo>
                  <a:pt x="4515" y="5165"/>
                  <a:pt x="4356" y="5079"/>
                  <a:pt x="4161" y="5079"/>
                </a:cubicBezTo>
                <a:cubicBezTo>
                  <a:pt x="3901" y="5079"/>
                  <a:pt x="3576" y="5231"/>
                  <a:pt x="3255" y="5655"/>
                </a:cubicBezTo>
                <a:cubicBezTo>
                  <a:pt x="2730" y="6345"/>
                  <a:pt x="2523" y="7062"/>
                  <a:pt x="2451" y="7357"/>
                </a:cubicBezTo>
                <a:cubicBezTo>
                  <a:pt x="1653" y="7511"/>
                  <a:pt x="851" y="7631"/>
                  <a:pt x="45" y="7716"/>
                </a:cubicBezTo>
                <a:cubicBezTo>
                  <a:pt x="34" y="7768"/>
                  <a:pt x="20" y="7818"/>
                  <a:pt x="1" y="7868"/>
                </a:cubicBezTo>
                <a:lnTo>
                  <a:pt x="0" y="7871"/>
                </a:lnTo>
                <a:cubicBezTo>
                  <a:pt x="520" y="7818"/>
                  <a:pt x="1037" y="7751"/>
                  <a:pt x="1553" y="7668"/>
                </a:cubicBezTo>
                <a:cubicBezTo>
                  <a:pt x="1872" y="7617"/>
                  <a:pt x="2192" y="7562"/>
                  <a:pt x="2510" y="7499"/>
                </a:cubicBezTo>
                <a:cubicBezTo>
                  <a:pt x="2845" y="7855"/>
                  <a:pt x="4038" y="9039"/>
                  <a:pt x="5092" y="9039"/>
                </a:cubicBezTo>
                <a:cubicBezTo>
                  <a:pt x="5149" y="9039"/>
                  <a:pt x="5207" y="9036"/>
                  <a:pt x="5264" y="9028"/>
                </a:cubicBezTo>
                <a:cubicBezTo>
                  <a:pt x="5512" y="8995"/>
                  <a:pt x="5761" y="8859"/>
                  <a:pt x="5867" y="8631"/>
                </a:cubicBezTo>
                <a:cubicBezTo>
                  <a:pt x="6017" y="8309"/>
                  <a:pt x="5831" y="7911"/>
                  <a:pt x="5538" y="7714"/>
                </a:cubicBezTo>
                <a:cubicBezTo>
                  <a:pt x="5120" y="7430"/>
                  <a:pt x="4091" y="7373"/>
                  <a:pt x="3329" y="7373"/>
                </a:cubicBezTo>
                <a:cubicBezTo>
                  <a:pt x="3255" y="7373"/>
                  <a:pt x="3184" y="7373"/>
                  <a:pt x="3116" y="7374"/>
                </a:cubicBezTo>
                <a:cubicBezTo>
                  <a:pt x="3790" y="7227"/>
                  <a:pt x="4458" y="7056"/>
                  <a:pt x="5119" y="6862"/>
                </a:cubicBezTo>
                <a:cubicBezTo>
                  <a:pt x="5408" y="7104"/>
                  <a:pt x="6404" y="7886"/>
                  <a:pt x="7245" y="7886"/>
                </a:cubicBezTo>
                <a:cubicBezTo>
                  <a:pt x="7343" y="7886"/>
                  <a:pt x="7439" y="7875"/>
                  <a:pt x="7532" y="7851"/>
                </a:cubicBezTo>
                <a:cubicBezTo>
                  <a:pt x="7734" y="7800"/>
                  <a:pt x="7924" y="7663"/>
                  <a:pt x="7989" y="7466"/>
                </a:cubicBezTo>
                <a:cubicBezTo>
                  <a:pt x="8080" y="7188"/>
                  <a:pt x="7889" y="6880"/>
                  <a:pt x="7630" y="6746"/>
                </a:cubicBezTo>
                <a:cubicBezTo>
                  <a:pt x="7440" y="6648"/>
                  <a:pt x="7125" y="6613"/>
                  <a:pt x="6779" y="6613"/>
                </a:cubicBezTo>
                <a:cubicBezTo>
                  <a:pt x="6403" y="6613"/>
                  <a:pt x="5990" y="6654"/>
                  <a:pt x="5661" y="6696"/>
                </a:cubicBezTo>
                <a:cubicBezTo>
                  <a:pt x="5942" y="6607"/>
                  <a:pt x="6221" y="6514"/>
                  <a:pt x="6500" y="6417"/>
                </a:cubicBezTo>
                <a:cubicBezTo>
                  <a:pt x="6820" y="6304"/>
                  <a:pt x="7136" y="6186"/>
                  <a:pt x="7452" y="6063"/>
                </a:cubicBezTo>
                <a:cubicBezTo>
                  <a:pt x="7785" y="6285"/>
                  <a:pt x="8887" y="6975"/>
                  <a:pt x="9733" y="6975"/>
                </a:cubicBezTo>
                <a:cubicBezTo>
                  <a:pt x="9841" y="6975"/>
                  <a:pt x="9945" y="6964"/>
                  <a:pt x="10042" y="6939"/>
                </a:cubicBezTo>
                <a:cubicBezTo>
                  <a:pt x="10239" y="6890"/>
                  <a:pt x="10425" y="6756"/>
                  <a:pt x="10489" y="6564"/>
                </a:cubicBezTo>
                <a:cubicBezTo>
                  <a:pt x="10579" y="6290"/>
                  <a:pt x="10391" y="5989"/>
                  <a:pt x="10137" y="5858"/>
                </a:cubicBezTo>
                <a:cubicBezTo>
                  <a:pt x="9912" y="5742"/>
                  <a:pt x="9631" y="5695"/>
                  <a:pt x="9308" y="5695"/>
                </a:cubicBezTo>
                <a:cubicBezTo>
                  <a:pt x="8905" y="5695"/>
                  <a:pt x="8438" y="5767"/>
                  <a:pt x="7933" y="5870"/>
                </a:cubicBezTo>
                <a:cubicBezTo>
                  <a:pt x="8581" y="5602"/>
                  <a:pt x="9218" y="5312"/>
                  <a:pt x="9843" y="5000"/>
                </a:cubicBezTo>
                <a:cubicBezTo>
                  <a:pt x="9985" y="5101"/>
                  <a:pt x="10372" y="5337"/>
                  <a:pt x="11299" y="5729"/>
                </a:cubicBezTo>
                <a:cubicBezTo>
                  <a:pt x="11509" y="5818"/>
                  <a:pt x="11688" y="5854"/>
                  <a:pt x="11841" y="5854"/>
                </a:cubicBezTo>
                <a:cubicBezTo>
                  <a:pt x="12340" y="5854"/>
                  <a:pt x="12549" y="5472"/>
                  <a:pt x="12588" y="5326"/>
                </a:cubicBezTo>
                <a:cubicBezTo>
                  <a:pt x="12676" y="5005"/>
                  <a:pt x="12430" y="4536"/>
                  <a:pt x="11577" y="4534"/>
                </a:cubicBezTo>
                <a:cubicBezTo>
                  <a:pt x="11191" y="4535"/>
                  <a:pt x="10807" y="4589"/>
                  <a:pt x="10435" y="4694"/>
                </a:cubicBezTo>
                <a:cubicBezTo>
                  <a:pt x="10676" y="4567"/>
                  <a:pt x="10914" y="4437"/>
                  <a:pt x="11150" y="4302"/>
                </a:cubicBezTo>
                <a:cubicBezTo>
                  <a:pt x="11270" y="4234"/>
                  <a:pt x="11390" y="4164"/>
                  <a:pt x="11509" y="4094"/>
                </a:cubicBezTo>
                <a:cubicBezTo>
                  <a:pt x="11795" y="4171"/>
                  <a:pt x="12565" y="4358"/>
                  <a:pt x="13278" y="4358"/>
                </a:cubicBezTo>
                <a:cubicBezTo>
                  <a:pt x="13662" y="4358"/>
                  <a:pt x="14031" y="4303"/>
                  <a:pt x="14299" y="4148"/>
                </a:cubicBezTo>
                <a:cubicBezTo>
                  <a:pt x="14472" y="4047"/>
                  <a:pt x="14614" y="3869"/>
                  <a:pt x="14621" y="3668"/>
                </a:cubicBezTo>
                <a:cubicBezTo>
                  <a:pt x="14633" y="3386"/>
                  <a:pt x="14372" y="3150"/>
                  <a:pt x="14095" y="3095"/>
                </a:cubicBezTo>
                <a:cubicBezTo>
                  <a:pt x="14035" y="3083"/>
                  <a:pt x="13973" y="3077"/>
                  <a:pt x="13908" y="3077"/>
                </a:cubicBezTo>
                <a:cubicBezTo>
                  <a:pt x="13418" y="3077"/>
                  <a:pt x="12792" y="3401"/>
                  <a:pt x="12108" y="3733"/>
                </a:cubicBezTo>
                <a:cubicBezTo>
                  <a:pt x="12698" y="3365"/>
                  <a:pt x="13273" y="2978"/>
                  <a:pt x="13831" y="2570"/>
                </a:cubicBezTo>
                <a:cubicBezTo>
                  <a:pt x="14579" y="2362"/>
                  <a:pt x="17162" y="1549"/>
                  <a:pt x="16711" y="319"/>
                </a:cubicBezTo>
                <a:cubicBezTo>
                  <a:pt x="16599" y="104"/>
                  <a:pt x="16353" y="1"/>
                  <a:pt x="161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10"/>
          <p:cNvGrpSpPr/>
          <p:nvPr/>
        </p:nvGrpSpPr>
        <p:grpSpPr>
          <a:xfrm flipH="1" rot="1100226">
            <a:off x="8072096" y="4342480"/>
            <a:ext cx="1154752" cy="1179872"/>
            <a:chOff x="8093784" y="4026007"/>
            <a:chExt cx="1154778" cy="1179899"/>
          </a:xfrm>
        </p:grpSpPr>
        <p:sp>
          <p:nvSpPr>
            <p:cNvPr id="272" name="Google Shape;272;p10"/>
            <p:cNvSpPr/>
            <p:nvPr/>
          </p:nvSpPr>
          <p:spPr>
            <a:xfrm flipH="1" rot="7002582">
              <a:off x="8060649" y="4300616"/>
              <a:ext cx="828470" cy="436403"/>
            </a:xfrm>
            <a:custGeom>
              <a:rect b="b" l="l" r="r" t="t"/>
              <a:pathLst>
                <a:path extrusionOk="0" h="9040" w="17162">
                  <a:moveTo>
                    <a:pt x="16106" y="1"/>
                  </a:moveTo>
                  <a:cubicBezTo>
                    <a:pt x="16013" y="1"/>
                    <a:pt x="15919" y="15"/>
                    <a:pt x="15833" y="44"/>
                  </a:cubicBezTo>
                  <a:cubicBezTo>
                    <a:pt x="15118" y="286"/>
                    <a:pt x="14527" y="1398"/>
                    <a:pt x="13783" y="2420"/>
                  </a:cubicBezTo>
                  <a:cubicBezTo>
                    <a:pt x="13146" y="2887"/>
                    <a:pt x="12490" y="3325"/>
                    <a:pt x="11816" y="3736"/>
                  </a:cubicBezTo>
                  <a:cubicBezTo>
                    <a:pt x="12281" y="3366"/>
                    <a:pt x="12824" y="2840"/>
                    <a:pt x="12930" y="2339"/>
                  </a:cubicBezTo>
                  <a:cubicBezTo>
                    <a:pt x="12967" y="2162"/>
                    <a:pt x="12934" y="1962"/>
                    <a:pt x="12805" y="1837"/>
                  </a:cubicBezTo>
                  <a:cubicBezTo>
                    <a:pt x="12720" y="1755"/>
                    <a:pt x="12605" y="1718"/>
                    <a:pt x="12487" y="1718"/>
                  </a:cubicBezTo>
                  <a:cubicBezTo>
                    <a:pt x="12352" y="1718"/>
                    <a:pt x="12211" y="1766"/>
                    <a:pt x="12102" y="1847"/>
                  </a:cubicBezTo>
                  <a:cubicBezTo>
                    <a:pt x="11628" y="2201"/>
                    <a:pt x="11467" y="3188"/>
                    <a:pt x="11154" y="4126"/>
                  </a:cubicBezTo>
                  <a:cubicBezTo>
                    <a:pt x="10686" y="4394"/>
                    <a:pt x="10211" y="4648"/>
                    <a:pt x="9728" y="4888"/>
                  </a:cubicBezTo>
                  <a:cubicBezTo>
                    <a:pt x="10190" y="4522"/>
                    <a:pt x="10842" y="3911"/>
                    <a:pt x="10894" y="3343"/>
                  </a:cubicBezTo>
                  <a:cubicBezTo>
                    <a:pt x="10909" y="3172"/>
                    <a:pt x="10855" y="2984"/>
                    <a:pt x="10717" y="2880"/>
                  </a:cubicBezTo>
                  <a:cubicBezTo>
                    <a:pt x="10643" y="2824"/>
                    <a:pt x="10554" y="2799"/>
                    <a:pt x="10463" y="2799"/>
                  </a:cubicBezTo>
                  <a:cubicBezTo>
                    <a:pt x="10314" y="2799"/>
                    <a:pt x="10159" y="2865"/>
                    <a:pt x="10048" y="2970"/>
                  </a:cubicBezTo>
                  <a:cubicBezTo>
                    <a:pt x="9639" y="3357"/>
                    <a:pt x="9497" y="4185"/>
                    <a:pt x="9299" y="5097"/>
                  </a:cubicBezTo>
                  <a:cubicBezTo>
                    <a:pt x="8794" y="5338"/>
                    <a:pt x="8282" y="5565"/>
                    <a:pt x="7764" y="5775"/>
                  </a:cubicBezTo>
                  <a:cubicBezTo>
                    <a:pt x="8039" y="5595"/>
                    <a:pt x="8387" y="5357"/>
                    <a:pt x="8680" y="5122"/>
                  </a:cubicBezTo>
                  <a:cubicBezTo>
                    <a:pt x="9433" y="4519"/>
                    <a:pt x="9079" y="3951"/>
                    <a:pt x="8939" y="3819"/>
                  </a:cubicBezTo>
                  <a:cubicBezTo>
                    <a:pt x="8854" y="3738"/>
                    <a:pt x="8733" y="3686"/>
                    <a:pt x="8594" y="3686"/>
                  </a:cubicBezTo>
                  <a:cubicBezTo>
                    <a:pt x="8344" y="3686"/>
                    <a:pt x="8035" y="3855"/>
                    <a:pt x="7775" y="4329"/>
                  </a:cubicBezTo>
                  <a:cubicBezTo>
                    <a:pt x="7394" y="5023"/>
                    <a:pt x="7307" y="5698"/>
                    <a:pt x="7284" y="5965"/>
                  </a:cubicBezTo>
                  <a:cubicBezTo>
                    <a:pt x="6668" y="6203"/>
                    <a:pt x="6043" y="6420"/>
                    <a:pt x="5411" y="6614"/>
                  </a:cubicBezTo>
                  <a:cubicBezTo>
                    <a:pt x="5704" y="6425"/>
                    <a:pt x="6096" y="6160"/>
                    <a:pt x="6423" y="5897"/>
                  </a:cubicBezTo>
                  <a:cubicBezTo>
                    <a:pt x="7198" y="5277"/>
                    <a:pt x="6834" y="4693"/>
                    <a:pt x="6690" y="4557"/>
                  </a:cubicBezTo>
                  <a:cubicBezTo>
                    <a:pt x="6603" y="4474"/>
                    <a:pt x="6478" y="4421"/>
                    <a:pt x="6335" y="4421"/>
                  </a:cubicBezTo>
                  <a:cubicBezTo>
                    <a:pt x="6078" y="4421"/>
                    <a:pt x="5760" y="4594"/>
                    <a:pt x="5493" y="5081"/>
                  </a:cubicBezTo>
                  <a:cubicBezTo>
                    <a:pt x="5112" y="5776"/>
                    <a:pt x="5015" y="6452"/>
                    <a:pt x="4990" y="6741"/>
                  </a:cubicBezTo>
                  <a:cubicBezTo>
                    <a:pt x="4325" y="6934"/>
                    <a:pt x="3655" y="7104"/>
                    <a:pt x="2978" y="7249"/>
                  </a:cubicBezTo>
                  <a:cubicBezTo>
                    <a:pt x="3314" y="7096"/>
                    <a:pt x="3744" y="6887"/>
                    <a:pt x="4113" y="6672"/>
                  </a:cubicBezTo>
                  <a:cubicBezTo>
                    <a:pt x="5036" y="6135"/>
                    <a:pt x="4743" y="5455"/>
                    <a:pt x="4611" y="5286"/>
                  </a:cubicBezTo>
                  <a:cubicBezTo>
                    <a:pt x="4515" y="5165"/>
                    <a:pt x="4356" y="5079"/>
                    <a:pt x="4161" y="5079"/>
                  </a:cubicBezTo>
                  <a:cubicBezTo>
                    <a:pt x="3901" y="5079"/>
                    <a:pt x="3576" y="5231"/>
                    <a:pt x="3255" y="5655"/>
                  </a:cubicBezTo>
                  <a:cubicBezTo>
                    <a:pt x="2730" y="6345"/>
                    <a:pt x="2523" y="7062"/>
                    <a:pt x="2451" y="7357"/>
                  </a:cubicBezTo>
                  <a:cubicBezTo>
                    <a:pt x="1653" y="7511"/>
                    <a:pt x="851" y="7631"/>
                    <a:pt x="45" y="7716"/>
                  </a:cubicBezTo>
                  <a:cubicBezTo>
                    <a:pt x="34" y="7768"/>
                    <a:pt x="20" y="7818"/>
                    <a:pt x="1" y="7868"/>
                  </a:cubicBezTo>
                  <a:lnTo>
                    <a:pt x="0" y="7871"/>
                  </a:lnTo>
                  <a:cubicBezTo>
                    <a:pt x="520" y="7818"/>
                    <a:pt x="1037" y="7751"/>
                    <a:pt x="1553" y="7668"/>
                  </a:cubicBezTo>
                  <a:cubicBezTo>
                    <a:pt x="1872" y="7617"/>
                    <a:pt x="2192" y="7562"/>
                    <a:pt x="2510" y="7499"/>
                  </a:cubicBezTo>
                  <a:cubicBezTo>
                    <a:pt x="2845" y="7855"/>
                    <a:pt x="4038" y="9039"/>
                    <a:pt x="5092" y="9039"/>
                  </a:cubicBezTo>
                  <a:cubicBezTo>
                    <a:pt x="5149" y="9039"/>
                    <a:pt x="5207" y="9036"/>
                    <a:pt x="5264" y="9028"/>
                  </a:cubicBezTo>
                  <a:cubicBezTo>
                    <a:pt x="5512" y="8995"/>
                    <a:pt x="5761" y="8859"/>
                    <a:pt x="5867" y="8631"/>
                  </a:cubicBezTo>
                  <a:cubicBezTo>
                    <a:pt x="6017" y="8309"/>
                    <a:pt x="5831" y="7911"/>
                    <a:pt x="5538" y="7714"/>
                  </a:cubicBezTo>
                  <a:cubicBezTo>
                    <a:pt x="5120" y="7430"/>
                    <a:pt x="4091" y="7373"/>
                    <a:pt x="3329" y="7373"/>
                  </a:cubicBezTo>
                  <a:cubicBezTo>
                    <a:pt x="3255" y="7373"/>
                    <a:pt x="3184" y="7373"/>
                    <a:pt x="3116" y="7374"/>
                  </a:cubicBezTo>
                  <a:cubicBezTo>
                    <a:pt x="3790" y="7227"/>
                    <a:pt x="4458" y="7056"/>
                    <a:pt x="5119" y="6862"/>
                  </a:cubicBezTo>
                  <a:cubicBezTo>
                    <a:pt x="5408" y="7104"/>
                    <a:pt x="6404" y="7886"/>
                    <a:pt x="7245" y="7886"/>
                  </a:cubicBezTo>
                  <a:cubicBezTo>
                    <a:pt x="7343" y="7886"/>
                    <a:pt x="7439" y="7875"/>
                    <a:pt x="7532" y="7851"/>
                  </a:cubicBezTo>
                  <a:cubicBezTo>
                    <a:pt x="7734" y="7800"/>
                    <a:pt x="7924" y="7663"/>
                    <a:pt x="7989" y="7466"/>
                  </a:cubicBezTo>
                  <a:cubicBezTo>
                    <a:pt x="8080" y="7188"/>
                    <a:pt x="7889" y="6880"/>
                    <a:pt x="7630" y="6746"/>
                  </a:cubicBezTo>
                  <a:cubicBezTo>
                    <a:pt x="7440" y="6648"/>
                    <a:pt x="7125" y="6613"/>
                    <a:pt x="6779" y="6613"/>
                  </a:cubicBezTo>
                  <a:cubicBezTo>
                    <a:pt x="6403" y="6613"/>
                    <a:pt x="5990" y="6654"/>
                    <a:pt x="5661" y="6696"/>
                  </a:cubicBezTo>
                  <a:cubicBezTo>
                    <a:pt x="5942" y="6607"/>
                    <a:pt x="6221" y="6514"/>
                    <a:pt x="6500" y="6417"/>
                  </a:cubicBezTo>
                  <a:cubicBezTo>
                    <a:pt x="6820" y="6304"/>
                    <a:pt x="7136" y="6186"/>
                    <a:pt x="7452" y="6063"/>
                  </a:cubicBezTo>
                  <a:cubicBezTo>
                    <a:pt x="7785" y="6285"/>
                    <a:pt x="8887" y="6975"/>
                    <a:pt x="9733" y="6975"/>
                  </a:cubicBezTo>
                  <a:cubicBezTo>
                    <a:pt x="9841" y="6975"/>
                    <a:pt x="9945" y="6964"/>
                    <a:pt x="10042" y="6939"/>
                  </a:cubicBezTo>
                  <a:cubicBezTo>
                    <a:pt x="10239" y="6890"/>
                    <a:pt x="10425" y="6756"/>
                    <a:pt x="10489" y="6564"/>
                  </a:cubicBezTo>
                  <a:cubicBezTo>
                    <a:pt x="10579" y="6290"/>
                    <a:pt x="10391" y="5989"/>
                    <a:pt x="10137" y="5858"/>
                  </a:cubicBezTo>
                  <a:cubicBezTo>
                    <a:pt x="9912" y="5742"/>
                    <a:pt x="9631" y="5695"/>
                    <a:pt x="9308" y="5695"/>
                  </a:cubicBezTo>
                  <a:cubicBezTo>
                    <a:pt x="8905" y="5695"/>
                    <a:pt x="8438" y="5767"/>
                    <a:pt x="7933" y="5870"/>
                  </a:cubicBezTo>
                  <a:cubicBezTo>
                    <a:pt x="8581" y="5602"/>
                    <a:pt x="9218" y="5312"/>
                    <a:pt x="9843" y="5000"/>
                  </a:cubicBezTo>
                  <a:cubicBezTo>
                    <a:pt x="9985" y="5101"/>
                    <a:pt x="10372" y="5337"/>
                    <a:pt x="11299" y="5729"/>
                  </a:cubicBezTo>
                  <a:cubicBezTo>
                    <a:pt x="11509" y="5818"/>
                    <a:pt x="11688" y="5854"/>
                    <a:pt x="11841" y="5854"/>
                  </a:cubicBezTo>
                  <a:cubicBezTo>
                    <a:pt x="12340" y="5854"/>
                    <a:pt x="12549" y="5472"/>
                    <a:pt x="12588" y="5326"/>
                  </a:cubicBezTo>
                  <a:cubicBezTo>
                    <a:pt x="12676" y="5005"/>
                    <a:pt x="12430" y="4536"/>
                    <a:pt x="11577" y="4534"/>
                  </a:cubicBezTo>
                  <a:cubicBezTo>
                    <a:pt x="11191" y="4535"/>
                    <a:pt x="10807" y="4589"/>
                    <a:pt x="10435" y="4694"/>
                  </a:cubicBezTo>
                  <a:cubicBezTo>
                    <a:pt x="10676" y="4567"/>
                    <a:pt x="10914" y="4437"/>
                    <a:pt x="11150" y="4302"/>
                  </a:cubicBezTo>
                  <a:cubicBezTo>
                    <a:pt x="11270" y="4234"/>
                    <a:pt x="11390" y="4164"/>
                    <a:pt x="11509" y="4094"/>
                  </a:cubicBezTo>
                  <a:cubicBezTo>
                    <a:pt x="11795" y="4171"/>
                    <a:pt x="12565" y="4358"/>
                    <a:pt x="13278" y="4358"/>
                  </a:cubicBezTo>
                  <a:cubicBezTo>
                    <a:pt x="13662" y="4358"/>
                    <a:pt x="14031" y="4303"/>
                    <a:pt x="14299" y="4148"/>
                  </a:cubicBezTo>
                  <a:cubicBezTo>
                    <a:pt x="14472" y="4047"/>
                    <a:pt x="14614" y="3869"/>
                    <a:pt x="14621" y="3668"/>
                  </a:cubicBezTo>
                  <a:cubicBezTo>
                    <a:pt x="14633" y="3386"/>
                    <a:pt x="14372" y="3150"/>
                    <a:pt x="14095" y="3095"/>
                  </a:cubicBezTo>
                  <a:cubicBezTo>
                    <a:pt x="14035" y="3083"/>
                    <a:pt x="13973" y="3077"/>
                    <a:pt x="13908" y="3077"/>
                  </a:cubicBezTo>
                  <a:cubicBezTo>
                    <a:pt x="13418" y="3077"/>
                    <a:pt x="12792" y="3401"/>
                    <a:pt x="12108" y="3733"/>
                  </a:cubicBezTo>
                  <a:cubicBezTo>
                    <a:pt x="12698" y="3365"/>
                    <a:pt x="13273" y="2978"/>
                    <a:pt x="13831" y="2570"/>
                  </a:cubicBezTo>
                  <a:cubicBezTo>
                    <a:pt x="14579" y="2362"/>
                    <a:pt x="17162" y="1549"/>
                    <a:pt x="16711" y="319"/>
                  </a:cubicBezTo>
                  <a:cubicBezTo>
                    <a:pt x="16599" y="104"/>
                    <a:pt x="16353" y="1"/>
                    <a:pt x="16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 flipH="1" rot="7002582">
              <a:off x="8222380" y="4195412"/>
              <a:ext cx="897598" cy="841089"/>
            </a:xfrm>
            <a:custGeom>
              <a:rect b="b" l="l" r="r" t="t"/>
              <a:pathLst>
                <a:path extrusionOk="0" h="17423" w="18594">
                  <a:moveTo>
                    <a:pt x="17543" y="0"/>
                  </a:moveTo>
                  <a:cubicBezTo>
                    <a:pt x="16219" y="0"/>
                    <a:pt x="14492" y="2057"/>
                    <a:pt x="13951" y="2747"/>
                  </a:cubicBezTo>
                  <a:cubicBezTo>
                    <a:pt x="13143" y="3236"/>
                    <a:pt x="12353" y="3756"/>
                    <a:pt x="11579" y="4308"/>
                  </a:cubicBezTo>
                  <a:cubicBezTo>
                    <a:pt x="12460" y="3529"/>
                    <a:pt x="13287" y="2838"/>
                    <a:pt x="13428" y="2139"/>
                  </a:cubicBezTo>
                  <a:cubicBezTo>
                    <a:pt x="13504" y="1759"/>
                    <a:pt x="13344" y="1306"/>
                    <a:pt x="12982" y="1172"/>
                  </a:cubicBezTo>
                  <a:cubicBezTo>
                    <a:pt x="12908" y="1144"/>
                    <a:pt x="12830" y="1132"/>
                    <a:pt x="12753" y="1132"/>
                  </a:cubicBezTo>
                  <a:cubicBezTo>
                    <a:pt x="12559" y="1132"/>
                    <a:pt x="12363" y="1209"/>
                    <a:pt x="12206" y="1327"/>
                  </a:cubicBezTo>
                  <a:cubicBezTo>
                    <a:pt x="11247" y="2056"/>
                    <a:pt x="10891" y="4253"/>
                    <a:pt x="10808" y="4872"/>
                  </a:cubicBezTo>
                  <a:cubicBezTo>
                    <a:pt x="10657" y="4986"/>
                    <a:pt x="10507" y="5101"/>
                    <a:pt x="10357" y="5217"/>
                  </a:cubicBezTo>
                  <a:cubicBezTo>
                    <a:pt x="10065" y="5444"/>
                    <a:pt x="9775" y="5675"/>
                    <a:pt x="9488" y="5911"/>
                  </a:cubicBezTo>
                  <a:cubicBezTo>
                    <a:pt x="9757" y="5569"/>
                    <a:pt x="10060" y="5112"/>
                    <a:pt x="10290" y="4555"/>
                  </a:cubicBezTo>
                  <a:cubicBezTo>
                    <a:pt x="10736" y="3479"/>
                    <a:pt x="10274" y="2922"/>
                    <a:pt x="9823" y="2863"/>
                  </a:cubicBezTo>
                  <a:cubicBezTo>
                    <a:pt x="9799" y="2860"/>
                    <a:pt x="9771" y="2858"/>
                    <a:pt x="9739" y="2858"/>
                  </a:cubicBezTo>
                  <a:cubicBezTo>
                    <a:pt x="9402" y="2858"/>
                    <a:pt x="8630" y="3061"/>
                    <a:pt x="8636" y="4278"/>
                  </a:cubicBezTo>
                  <a:cubicBezTo>
                    <a:pt x="8644" y="5653"/>
                    <a:pt x="8739" y="6264"/>
                    <a:pt x="8792" y="6497"/>
                  </a:cubicBezTo>
                  <a:cubicBezTo>
                    <a:pt x="8069" y="7121"/>
                    <a:pt x="7369" y="7770"/>
                    <a:pt x="6691" y="8447"/>
                  </a:cubicBezTo>
                  <a:cubicBezTo>
                    <a:pt x="7402" y="7397"/>
                    <a:pt x="7928" y="6448"/>
                    <a:pt x="7865" y="5675"/>
                  </a:cubicBezTo>
                  <a:cubicBezTo>
                    <a:pt x="7833" y="5285"/>
                    <a:pt x="7551" y="4891"/>
                    <a:pt x="7160" y="4861"/>
                  </a:cubicBezTo>
                  <a:cubicBezTo>
                    <a:pt x="7144" y="4860"/>
                    <a:pt x="7127" y="4859"/>
                    <a:pt x="7111" y="4859"/>
                  </a:cubicBezTo>
                  <a:cubicBezTo>
                    <a:pt x="6853" y="4859"/>
                    <a:pt x="6607" y="5018"/>
                    <a:pt x="6450" y="5226"/>
                  </a:cubicBezTo>
                  <a:cubicBezTo>
                    <a:pt x="5720" y="6198"/>
                    <a:pt x="6076" y="8347"/>
                    <a:pt x="6194" y="8952"/>
                  </a:cubicBezTo>
                  <a:cubicBezTo>
                    <a:pt x="5874" y="9285"/>
                    <a:pt x="5558" y="9623"/>
                    <a:pt x="5249" y="9967"/>
                  </a:cubicBezTo>
                  <a:cubicBezTo>
                    <a:pt x="4980" y="10266"/>
                    <a:pt x="4715" y="10570"/>
                    <a:pt x="4455" y="10877"/>
                  </a:cubicBezTo>
                  <a:cubicBezTo>
                    <a:pt x="4890" y="10122"/>
                    <a:pt x="5478" y="8976"/>
                    <a:pt x="5427" y="8369"/>
                  </a:cubicBezTo>
                  <a:cubicBezTo>
                    <a:pt x="5394" y="7971"/>
                    <a:pt x="5106" y="7568"/>
                    <a:pt x="4708" y="7538"/>
                  </a:cubicBezTo>
                  <a:cubicBezTo>
                    <a:pt x="4691" y="7537"/>
                    <a:pt x="4675" y="7536"/>
                    <a:pt x="4659" y="7536"/>
                  </a:cubicBezTo>
                  <a:cubicBezTo>
                    <a:pt x="4394" y="7536"/>
                    <a:pt x="4143" y="7698"/>
                    <a:pt x="3983" y="7911"/>
                  </a:cubicBezTo>
                  <a:cubicBezTo>
                    <a:pt x="3234" y="8909"/>
                    <a:pt x="3791" y="10925"/>
                    <a:pt x="3963" y="11473"/>
                  </a:cubicBezTo>
                  <a:cubicBezTo>
                    <a:pt x="3368" y="12205"/>
                    <a:pt x="2802" y="12958"/>
                    <a:pt x="2263" y="13730"/>
                  </a:cubicBezTo>
                  <a:cubicBezTo>
                    <a:pt x="2681" y="12763"/>
                    <a:pt x="3260" y="11239"/>
                    <a:pt x="3109" y="10497"/>
                  </a:cubicBezTo>
                  <a:cubicBezTo>
                    <a:pt x="3014" y="10035"/>
                    <a:pt x="2626" y="9600"/>
                    <a:pt x="2156" y="9600"/>
                  </a:cubicBezTo>
                  <a:cubicBezTo>
                    <a:pt x="2146" y="9600"/>
                    <a:pt x="2136" y="9600"/>
                    <a:pt x="2125" y="9601"/>
                  </a:cubicBezTo>
                  <a:cubicBezTo>
                    <a:pt x="1783" y="9615"/>
                    <a:pt x="1479" y="9856"/>
                    <a:pt x="1308" y="10153"/>
                  </a:cubicBezTo>
                  <a:cubicBezTo>
                    <a:pt x="552" y="11454"/>
                    <a:pt x="1500" y="13785"/>
                    <a:pt x="1789" y="14427"/>
                  </a:cubicBezTo>
                  <a:cubicBezTo>
                    <a:pt x="1543" y="14796"/>
                    <a:pt x="1303" y="15169"/>
                    <a:pt x="1072" y="15546"/>
                  </a:cubicBezTo>
                  <a:cubicBezTo>
                    <a:pt x="697" y="16153"/>
                    <a:pt x="340" y="16770"/>
                    <a:pt x="0" y="17396"/>
                  </a:cubicBezTo>
                  <a:lnTo>
                    <a:pt x="4" y="17396"/>
                  </a:lnTo>
                  <a:cubicBezTo>
                    <a:pt x="77" y="17399"/>
                    <a:pt x="149" y="17408"/>
                    <a:pt x="220" y="17422"/>
                  </a:cubicBezTo>
                  <a:cubicBezTo>
                    <a:pt x="750" y="16450"/>
                    <a:pt x="1322" y="15502"/>
                    <a:pt x="1937" y="14577"/>
                  </a:cubicBezTo>
                  <a:cubicBezTo>
                    <a:pt x="2141" y="14609"/>
                    <a:pt x="2495" y="14654"/>
                    <a:pt x="2940" y="14654"/>
                  </a:cubicBezTo>
                  <a:cubicBezTo>
                    <a:pt x="3388" y="14654"/>
                    <a:pt x="3929" y="14609"/>
                    <a:pt x="4504" y="14459"/>
                  </a:cubicBezTo>
                  <a:cubicBezTo>
                    <a:pt x="5735" y="14139"/>
                    <a:pt x="5922" y="13372"/>
                    <a:pt x="5681" y="12942"/>
                  </a:cubicBezTo>
                  <a:cubicBezTo>
                    <a:pt x="5588" y="12778"/>
                    <a:pt x="5264" y="12418"/>
                    <a:pt x="4734" y="12418"/>
                  </a:cubicBezTo>
                  <a:cubicBezTo>
                    <a:pt x="4441" y="12418"/>
                    <a:pt x="4086" y="12528"/>
                    <a:pt x="3673" y="12842"/>
                  </a:cubicBezTo>
                  <a:cubicBezTo>
                    <a:pt x="3208" y="13194"/>
                    <a:pt x="2719" y="13627"/>
                    <a:pt x="2350" y="13969"/>
                  </a:cubicBezTo>
                  <a:cubicBezTo>
                    <a:pt x="2887" y="13193"/>
                    <a:pt x="3453" y="12436"/>
                    <a:pt x="4047" y="11700"/>
                  </a:cubicBezTo>
                  <a:cubicBezTo>
                    <a:pt x="4354" y="11797"/>
                    <a:pt x="5007" y="11970"/>
                    <a:pt x="5818" y="11970"/>
                  </a:cubicBezTo>
                  <a:cubicBezTo>
                    <a:pt x="6006" y="11970"/>
                    <a:pt x="6201" y="11961"/>
                    <a:pt x="6403" y="11939"/>
                  </a:cubicBezTo>
                  <a:cubicBezTo>
                    <a:pt x="7578" y="11814"/>
                    <a:pt x="7857" y="11135"/>
                    <a:pt x="7694" y="10705"/>
                  </a:cubicBezTo>
                  <a:cubicBezTo>
                    <a:pt x="7625" y="10524"/>
                    <a:pt x="7327" y="10081"/>
                    <a:pt x="6728" y="10081"/>
                  </a:cubicBezTo>
                  <a:cubicBezTo>
                    <a:pt x="6489" y="10081"/>
                    <a:pt x="6202" y="10151"/>
                    <a:pt x="5863" y="10337"/>
                  </a:cubicBezTo>
                  <a:cubicBezTo>
                    <a:pt x="5361" y="10611"/>
                    <a:pt x="4821" y="10966"/>
                    <a:pt x="4427" y="11236"/>
                  </a:cubicBezTo>
                  <a:cubicBezTo>
                    <a:pt x="5005" y="10542"/>
                    <a:pt x="5605" y="9868"/>
                    <a:pt x="6231" y="9215"/>
                  </a:cubicBezTo>
                  <a:cubicBezTo>
                    <a:pt x="6515" y="9306"/>
                    <a:pt x="7166" y="9487"/>
                    <a:pt x="7983" y="9487"/>
                  </a:cubicBezTo>
                  <a:cubicBezTo>
                    <a:pt x="8165" y="9487"/>
                    <a:pt x="8355" y="9478"/>
                    <a:pt x="8551" y="9457"/>
                  </a:cubicBezTo>
                  <a:cubicBezTo>
                    <a:pt x="9693" y="9335"/>
                    <a:pt x="9964" y="8674"/>
                    <a:pt x="9807" y="8258"/>
                  </a:cubicBezTo>
                  <a:cubicBezTo>
                    <a:pt x="9740" y="8081"/>
                    <a:pt x="9449" y="7650"/>
                    <a:pt x="8867" y="7650"/>
                  </a:cubicBezTo>
                  <a:cubicBezTo>
                    <a:pt x="8635" y="7650"/>
                    <a:pt x="8356" y="7719"/>
                    <a:pt x="8027" y="7899"/>
                  </a:cubicBezTo>
                  <a:cubicBezTo>
                    <a:pt x="7576" y="8146"/>
                    <a:pt x="7094" y="8459"/>
                    <a:pt x="6721" y="8712"/>
                  </a:cubicBezTo>
                  <a:cubicBezTo>
                    <a:pt x="7260" y="8169"/>
                    <a:pt x="7814" y="7642"/>
                    <a:pt x="8384" y="7133"/>
                  </a:cubicBezTo>
                  <a:cubicBezTo>
                    <a:pt x="9221" y="7286"/>
                    <a:pt x="9997" y="7451"/>
                    <a:pt x="10631" y="7451"/>
                  </a:cubicBezTo>
                  <a:cubicBezTo>
                    <a:pt x="10946" y="7451"/>
                    <a:pt x="11225" y="7411"/>
                    <a:pt x="11459" y="7307"/>
                  </a:cubicBezTo>
                  <a:cubicBezTo>
                    <a:pt x="11765" y="7171"/>
                    <a:pt x="12008" y="6833"/>
                    <a:pt x="11924" y="6511"/>
                  </a:cubicBezTo>
                  <a:cubicBezTo>
                    <a:pt x="11865" y="6282"/>
                    <a:pt x="11658" y="6115"/>
                    <a:pt x="11432" y="6044"/>
                  </a:cubicBezTo>
                  <a:cubicBezTo>
                    <a:pt x="11301" y="6003"/>
                    <a:pt x="11158" y="5985"/>
                    <a:pt x="11008" y="5985"/>
                  </a:cubicBezTo>
                  <a:cubicBezTo>
                    <a:pt x="10309" y="5985"/>
                    <a:pt x="9452" y="6381"/>
                    <a:pt x="8872" y="6701"/>
                  </a:cubicBezTo>
                  <a:cubicBezTo>
                    <a:pt x="9429" y="6220"/>
                    <a:pt x="10000" y="5754"/>
                    <a:pt x="10582" y="5304"/>
                  </a:cubicBezTo>
                  <a:cubicBezTo>
                    <a:pt x="11428" y="5365"/>
                    <a:pt x="12266" y="5512"/>
                    <a:pt x="12945" y="5512"/>
                  </a:cubicBezTo>
                  <a:cubicBezTo>
                    <a:pt x="13348" y="5512"/>
                    <a:pt x="13695" y="5460"/>
                    <a:pt x="13954" y="5307"/>
                  </a:cubicBezTo>
                  <a:cubicBezTo>
                    <a:pt x="14254" y="5129"/>
                    <a:pt x="14463" y="4749"/>
                    <a:pt x="14336" y="4427"/>
                  </a:cubicBezTo>
                  <a:cubicBezTo>
                    <a:pt x="14247" y="4198"/>
                    <a:pt x="14012" y="4050"/>
                    <a:pt x="13769" y="4005"/>
                  </a:cubicBezTo>
                  <a:cubicBezTo>
                    <a:pt x="13681" y="3988"/>
                    <a:pt x="13588" y="3980"/>
                    <a:pt x="13492" y="3980"/>
                  </a:cubicBezTo>
                  <a:cubicBezTo>
                    <a:pt x="12842" y="3980"/>
                    <a:pt x="12042" y="4335"/>
                    <a:pt x="11423" y="4676"/>
                  </a:cubicBezTo>
                  <a:cubicBezTo>
                    <a:pt x="12294" y="4041"/>
                    <a:pt x="13191" y="3445"/>
                    <a:pt x="14114" y="2888"/>
                  </a:cubicBezTo>
                  <a:cubicBezTo>
                    <a:pt x="15793" y="2486"/>
                    <a:pt x="17507" y="2326"/>
                    <a:pt x="18186" y="1552"/>
                  </a:cubicBezTo>
                  <a:cubicBezTo>
                    <a:pt x="18488" y="1207"/>
                    <a:pt x="18593" y="649"/>
                    <a:pt x="18302" y="298"/>
                  </a:cubicBezTo>
                  <a:cubicBezTo>
                    <a:pt x="18076" y="89"/>
                    <a:pt x="17818" y="0"/>
                    <a:pt x="17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0"/>
          <p:cNvGrpSpPr/>
          <p:nvPr/>
        </p:nvGrpSpPr>
        <p:grpSpPr>
          <a:xfrm rot="4612556">
            <a:off x="-220785" y="4317946"/>
            <a:ext cx="872733" cy="710976"/>
            <a:chOff x="3472900" y="1023500"/>
            <a:chExt cx="462350" cy="376675"/>
          </a:xfrm>
        </p:grpSpPr>
        <p:sp>
          <p:nvSpPr>
            <p:cNvPr id="275" name="Google Shape;275;p10"/>
            <p:cNvSpPr/>
            <p:nvPr/>
          </p:nvSpPr>
          <p:spPr>
            <a:xfrm>
              <a:off x="3472900" y="1023500"/>
              <a:ext cx="462350" cy="376675"/>
            </a:xfrm>
            <a:custGeom>
              <a:rect b="b" l="l" r="r" t="t"/>
              <a:pathLst>
                <a:path extrusionOk="0" h="15067" w="18494">
                  <a:moveTo>
                    <a:pt x="1599" y="0"/>
                  </a:moveTo>
                  <a:cubicBezTo>
                    <a:pt x="1383" y="0"/>
                    <a:pt x="1201" y="51"/>
                    <a:pt x="1062" y="157"/>
                  </a:cubicBezTo>
                  <a:cubicBezTo>
                    <a:pt x="1" y="958"/>
                    <a:pt x="1883" y="4000"/>
                    <a:pt x="4652" y="4862"/>
                  </a:cubicBezTo>
                  <a:cubicBezTo>
                    <a:pt x="4448" y="4804"/>
                    <a:pt x="4236" y="4776"/>
                    <a:pt x="4030" y="4776"/>
                  </a:cubicBezTo>
                  <a:cubicBezTo>
                    <a:pt x="3409" y="4776"/>
                    <a:pt x="2843" y="5035"/>
                    <a:pt x="2727" y="5531"/>
                  </a:cubicBezTo>
                  <a:cubicBezTo>
                    <a:pt x="2566" y="6220"/>
                    <a:pt x="3430" y="6995"/>
                    <a:pt x="4892" y="6995"/>
                  </a:cubicBezTo>
                  <a:cubicBezTo>
                    <a:pt x="4904" y="6995"/>
                    <a:pt x="4915" y="6995"/>
                    <a:pt x="4927" y="6995"/>
                  </a:cubicBezTo>
                  <a:lnTo>
                    <a:pt x="4927" y="6995"/>
                  </a:lnTo>
                  <a:cubicBezTo>
                    <a:pt x="4507" y="7182"/>
                    <a:pt x="4169" y="7769"/>
                    <a:pt x="4632" y="8415"/>
                  </a:cubicBezTo>
                  <a:cubicBezTo>
                    <a:pt x="5434" y="9537"/>
                    <a:pt x="7906" y="9904"/>
                    <a:pt x="9555" y="10021"/>
                  </a:cubicBezTo>
                  <a:cubicBezTo>
                    <a:pt x="8905" y="10036"/>
                    <a:pt x="8301" y="10243"/>
                    <a:pt x="8231" y="10841"/>
                  </a:cubicBezTo>
                  <a:cubicBezTo>
                    <a:pt x="8074" y="12204"/>
                    <a:pt x="11066" y="12498"/>
                    <a:pt x="13060" y="12527"/>
                  </a:cubicBezTo>
                  <a:cubicBezTo>
                    <a:pt x="12702" y="12606"/>
                    <a:pt x="12389" y="12803"/>
                    <a:pt x="12339" y="13252"/>
                  </a:cubicBezTo>
                  <a:cubicBezTo>
                    <a:pt x="12160" y="14826"/>
                    <a:pt x="16474" y="14961"/>
                    <a:pt x="17836" y="15067"/>
                  </a:cubicBezTo>
                  <a:cubicBezTo>
                    <a:pt x="18494" y="10703"/>
                    <a:pt x="16498" y="7099"/>
                    <a:pt x="15079" y="7099"/>
                  </a:cubicBezTo>
                  <a:cubicBezTo>
                    <a:pt x="14872" y="7099"/>
                    <a:pt x="14678" y="7176"/>
                    <a:pt x="14505" y="7338"/>
                  </a:cubicBezTo>
                  <a:cubicBezTo>
                    <a:pt x="14353" y="7481"/>
                    <a:pt x="14274" y="7757"/>
                    <a:pt x="14289" y="8008"/>
                  </a:cubicBezTo>
                  <a:cubicBezTo>
                    <a:pt x="13696" y="6893"/>
                    <a:pt x="12676" y="5113"/>
                    <a:pt x="11715" y="4736"/>
                  </a:cubicBezTo>
                  <a:cubicBezTo>
                    <a:pt x="11543" y="4668"/>
                    <a:pt x="11384" y="4639"/>
                    <a:pt x="11241" y="4639"/>
                  </a:cubicBezTo>
                  <a:cubicBezTo>
                    <a:pt x="10614" y="4639"/>
                    <a:pt x="10277" y="5205"/>
                    <a:pt x="10287" y="5624"/>
                  </a:cubicBezTo>
                  <a:cubicBezTo>
                    <a:pt x="9512" y="3952"/>
                    <a:pt x="8122" y="2530"/>
                    <a:pt x="7311" y="2255"/>
                  </a:cubicBezTo>
                  <a:cubicBezTo>
                    <a:pt x="7156" y="2202"/>
                    <a:pt x="7009" y="2179"/>
                    <a:pt x="6874" y="2179"/>
                  </a:cubicBezTo>
                  <a:cubicBezTo>
                    <a:pt x="6196" y="2179"/>
                    <a:pt x="5796" y="2767"/>
                    <a:pt x="6019" y="3214"/>
                  </a:cubicBezTo>
                  <a:cubicBezTo>
                    <a:pt x="4454" y="1184"/>
                    <a:pt x="2637" y="0"/>
                    <a:pt x="1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3520750" y="1055625"/>
              <a:ext cx="385950" cy="314875"/>
            </a:xfrm>
            <a:custGeom>
              <a:rect b="b" l="l" r="r" t="t"/>
              <a:pathLst>
                <a:path extrusionOk="0" h="12595" w="15438">
                  <a:moveTo>
                    <a:pt x="94" y="1"/>
                  </a:moveTo>
                  <a:cubicBezTo>
                    <a:pt x="72" y="1"/>
                    <a:pt x="50" y="9"/>
                    <a:pt x="34" y="26"/>
                  </a:cubicBezTo>
                  <a:cubicBezTo>
                    <a:pt x="1" y="60"/>
                    <a:pt x="3" y="115"/>
                    <a:pt x="38" y="147"/>
                  </a:cubicBezTo>
                  <a:cubicBezTo>
                    <a:pt x="2999" y="3024"/>
                    <a:pt x="5522" y="4658"/>
                    <a:pt x="7749" y="6099"/>
                  </a:cubicBezTo>
                  <a:cubicBezTo>
                    <a:pt x="10455" y="7852"/>
                    <a:pt x="12792" y="9365"/>
                    <a:pt x="15262" y="12562"/>
                  </a:cubicBezTo>
                  <a:cubicBezTo>
                    <a:pt x="15277" y="12583"/>
                    <a:pt x="15302" y="12594"/>
                    <a:pt x="15328" y="12594"/>
                  </a:cubicBezTo>
                  <a:cubicBezTo>
                    <a:pt x="15398" y="12594"/>
                    <a:pt x="15438" y="12515"/>
                    <a:pt x="15395" y="12459"/>
                  </a:cubicBezTo>
                  <a:cubicBezTo>
                    <a:pt x="12908" y="9238"/>
                    <a:pt x="10559" y="7718"/>
                    <a:pt x="7840" y="5958"/>
                  </a:cubicBezTo>
                  <a:cubicBezTo>
                    <a:pt x="5621" y="4520"/>
                    <a:pt x="3104" y="2892"/>
                    <a:pt x="155" y="27"/>
                  </a:cubicBezTo>
                  <a:cubicBezTo>
                    <a:pt x="138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3648825" y="1100025"/>
              <a:ext cx="44200" cy="61450"/>
            </a:xfrm>
            <a:custGeom>
              <a:rect b="b" l="l" r="r" t="t"/>
              <a:pathLst>
                <a:path extrusionOk="0" h="2458" w="1768">
                  <a:moveTo>
                    <a:pt x="115" y="0"/>
                  </a:moveTo>
                  <a:cubicBezTo>
                    <a:pt x="57" y="0"/>
                    <a:pt x="1" y="65"/>
                    <a:pt x="42" y="131"/>
                  </a:cubicBezTo>
                  <a:lnTo>
                    <a:pt x="1602" y="2421"/>
                  </a:lnTo>
                  <a:cubicBezTo>
                    <a:pt x="1618" y="2444"/>
                    <a:pt x="1645" y="2458"/>
                    <a:pt x="1672" y="2458"/>
                  </a:cubicBezTo>
                  <a:cubicBezTo>
                    <a:pt x="1689" y="2458"/>
                    <a:pt x="1706" y="2452"/>
                    <a:pt x="1719" y="2443"/>
                  </a:cubicBezTo>
                  <a:cubicBezTo>
                    <a:pt x="1757" y="2417"/>
                    <a:pt x="1768" y="2364"/>
                    <a:pt x="1742" y="2326"/>
                  </a:cubicBezTo>
                  <a:lnTo>
                    <a:pt x="182" y="36"/>
                  </a:lnTo>
                  <a:cubicBezTo>
                    <a:pt x="163" y="11"/>
                    <a:pt x="139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3755675" y="1165650"/>
              <a:ext cx="40250" cy="60600"/>
            </a:xfrm>
            <a:custGeom>
              <a:rect b="b" l="l" r="r" t="t"/>
              <a:pathLst>
                <a:path extrusionOk="0" h="2424" w="1610">
                  <a:moveTo>
                    <a:pt x="95" y="1"/>
                  </a:moveTo>
                  <a:cubicBezTo>
                    <a:pt x="78" y="1"/>
                    <a:pt x="61" y="6"/>
                    <a:pt x="45" y="17"/>
                  </a:cubicBezTo>
                  <a:cubicBezTo>
                    <a:pt x="8" y="45"/>
                    <a:pt x="1" y="97"/>
                    <a:pt x="28" y="135"/>
                  </a:cubicBezTo>
                  <a:cubicBezTo>
                    <a:pt x="553" y="846"/>
                    <a:pt x="1021" y="1595"/>
                    <a:pt x="1430" y="2378"/>
                  </a:cubicBezTo>
                  <a:cubicBezTo>
                    <a:pt x="1445" y="2406"/>
                    <a:pt x="1474" y="2423"/>
                    <a:pt x="1505" y="2423"/>
                  </a:cubicBezTo>
                  <a:lnTo>
                    <a:pt x="1505" y="2422"/>
                  </a:lnTo>
                  <a:cubicBezTo>
                    <a:pt x="1568" y="2422"/>
                    <a:pt x="1609" y="2355"/>
                    <a:pt x="1579" y="2299"/>
                  </a:cubicBezTo>
                  <a:cubicBezTo>
                    <a:pt x="1166" y="1509"/>
                    <a:pt x="693" y="753"/>
                    <a:pt x="163" y="35"/>
                  </a:cubicBezTo>
                  <a:cubicBezTo>
                    <a:pt x="147" y="12"/>
                    <a:pt x="121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3857000" y="1234150"/>
              <a:ext cx="23275" cy="81800"/>
            </a:xfrm>
            <a:custGeom>
              <a:rect b="b" l="l" r="r" t="t"/>
              <a:pathLst>
                <a:path extrusionOk="0" h="3272" w="931">
                  <a:moveTo>
                    <a:pt x="96" y="1"/>
                  </a:moveTo>
                  <a:cubicBezTo>
                    <a:pt x="83" y="1"/>
                    <a:pt x="70" y="3"/>
                    <a:pt x="58" y="10"/>
                  </a:cubicBezTo>
                  <a:cubicBezTo>
                    <a:pt x="17" y="31"/>
                    <a:pt x="0" y="82"/>
                    <a:pt x="22" y="123"/>
                  </a:cubicBezTo>
                  <a:cubicBezTo>
                    <a:pt x="503" y="1073"/>
                    <a:pt x="757" y="2122"/>
                    <a:pt x="762" y="3187"/>
                  </a:cubicBezTo>
                  <a:cubicBezTo>
                    <a:pt x="762" y="3233"/>
                    <a:pt x="799" y="3271"/>
                    <a:pt x="846" y="3271"/>
                  </a:cubicBezTo>
                  <a:cubicBezTo>
                    <a:pt x="893" y="3271"/>
                    <a:pt x="931" y="3233"/>
                    <a:pt x="931" y="3186"/>
                  </a:cubicBezTo>
                  <a:cubicBezTo>
                    <a:pt x="926" y="2095"/>
                    <a:pt x="666" y="1020"/>
                    <a:pt x="171" y="47"/>
                  </a:cubicBezTo>
                  <a:cubicBezTo>
                    <a:pt x="156" y="17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3571300" y="1166475"/>
              <a:ext cx="70375" cy="12375"/>
            </a:xfrm>
            <a:custGeom>
              <a:rect b="b" l="l" r="r" t="t"/>
              <a:pathLst>
                <a:path extrusionOk="0" h="495" w="2815">
                  <a:moveTo>
                    <a:pt x="89" y="1"/>
                  </a:moveTo>
                  <a:cubicBezTo>
                    <a:pt x="47" y="1"/>
                    <a:pt x="10" y="32"/>
                    <a:pt x="6" y="75"/>
                  </a:cubicBezTo>
                  <a:cubicBezTo>
                    <a:pt x="0" y="120"/>
                    <a:pt x="33" y="163"/>
                    <a:pt x="79" y="168"/>
                  </a:cubicBezTo>
                  <a:lnTo>
                    <a:pt x="2713" y="493"/>
                  </a:lnTo>
                  <a:lnTo>
                    <a:pt x="2723" y="493"/>
                  </a:lnTo>
                  <a:lnTo>
                    <a:pt x="2723" y="494"/>
                  </a:lnTo>
                  <a:cubicBezTo>
                    <a:pt x="2725" y="494"/>
                    <a:pt x="2727" y="494"/>
                    <a:pt x="2729" y="494"/>
                  </a:cubicBezTo>
                  <a:cubicBezTo>
                    <a:pt x="2773" y="494"/>
                    <a:pt x="2810" y="460"/>
                    <a:pt x="2812" y="415"/>
                  </a:cubicBezTo>
                  <a:cubicBezTo>
                    <a:pt x="2815" y="369"/>
                    <a:pt x="2780" y="328"/>
                    <a:pt x="2733" y="326"/>
                  </a:cubicBezTo>
                  <a:lnTo>
                    <a:pt x="100" y="1"/>
                  </a:lnTo>
                  <a:cubicBezTo>
                    <a:pt x="96" y="1"/>
                    <a:pt x="92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3619050" y="1219275"/>
              <a:ext cx="92925" cy="16850"/>
            </a:xfrm>
            <a:custGeom>
              <a:rect b="b" l="l" r="r" t="t"/>
              <a:pathLst>
                <a:path extrusionOk="0" h="674" w="3717">
                  <a:moveTo>
                    <a:pt x="91" y="1"/>
                  </a:moveTo>
                  <a:cubicBezTo>
                    <a:pt x="48" y="1"/>
                    <a:pt x="12" y="31"/>
                    <a:pt x="7" y="73"/>
                  </a:cubicBezTo>
                  <a:cubicBezTo>
                    <a:pt x="0" y="118"/>
                    <a:pt x="30" y="160"/>
                    <a:pt x="75" y="168"/>
                  </a:cubicBezTo>
                  <a:lnTo>
                    <a:pt x="3617" y="673"/>
                  </a:lnTo>
                  <a:cubicBezTo>
                    <a:pt x="3620" y="673"/>
                    <a:pt x="3624" y="674"/>
                    <a:pt x="3628" y="674"/>
                  </a:cubicBezTo>
                  <a:cubicBezTo>
                    <a:pt x="3673" y="674"/>
                    <a:pt x="3710" y="640"/>
                    <a:pt x="3713" y="595"/>
                  </a:cubicBezTo>
                  <a:cubicBezTo>
                    <a:pt x="3716" y="551"/>
                    <a:pt x="3684" y="512"/>
                    <a:pt x="3641" y="506"/>
                  </a:cubicBezTo>
                  <a:lnTo>
                    <a:pt x="99" y="1"/>
                  </a:lnTo>
                  <a:cubicBezTo>
                    <a:pt x="96" y="1"/>
                    <a:pt x="93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3712650" y="1291025"/>
              <a:ext cx="73400" cy="9900"/>
            </a:xfrm>
            <a:custGeom>
              <a:rect b="b" l="l" r="r" t="t"/>
              <a:pathLst>
                <a:path extrusionOk="0" h="396" w="2936">
                  <a:moveTo>
                    <a:pt x="2847" y="0"/>
                  </a:moveTo>
                  <a:cubicBezTo>
                    <a:pt x="2843" y="0"/>
                    <a:pt x="2839" y="1"/>
                    <a:pt x="2835" y="1"/>
                  </a:cubicBezTo>
                  <a:cubicBezTo>
                    <a:pt x="1925" y="111"/>
                    <a:pt x="999" y="188"/>
                    <a:pt x="84" y="227"/>
                  </a:cubicBezTo>
                  <a:cubicBezTo>
                    <a:pt x="38" y="228"/>
                    <a:pt x="0" y="266"/>
                    <a:pt x="1" y="313"/>
                  </a:cubicBezTo>
                  <a:cubicBezTo>
                    <a:pt x="2" y="359"/>
                    <a:pt x="40" y="396"/>
                    <a:pt x="85" y="396"/>
                  </a:cubicBezTo>
                  <a:cubicBezTo>
                    <a:pt x="86" y="396"/>
                    <a:pt x="87" y="396"/>
                    <a:pt x="87" y="396"/>
                  </a:cubicBezTo>
                  <a:lnTo>
                    <a:pt x="91" y="396"/>
                  </a:lnTo>
                  <a:cubicBezTo>
                    <a:pt x="1011" y="355"/>
                    <a:pt x="1940" y="279"/>
                    <a:pt x="2854" y="168"/>
                  </a:cubicBezTo>
                  <a:cubicBezTo>
                    <a:pt x="2902" y="164"/>
                    <a:pt x="2936" y="122"/>
                    <a:pt x="2931" y="75"/>
                  </a:cubicBezTo>
                  <a:cubicBezTo>
                    <a:pt x="2925" y="32"/>
                    <a:pt x="2889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3812875" y="1353475"/>
              <a:ext cx="57000" cy="9825"/>
            </a:xfrm>
            <a:custGeom>
              <a:rect b="b" l="l" r="r" t="t"/>
              <a:pathLst>
                <a:path extrusionOk="0" h="393" w="2280">
                  <a:moveTo>
                    <a:pt x="2199" y="0"/>
                  </a:moveTo>
                  <a:cubicBezTo>
                    <a:pt x="1494" y="5"/>
                    <a:pt x="790" y="81"/>
                    <a:pt x="100" y="226"/>
                  </a:cubicBezTo>
                  <a:cubicBezTo>
                    <a:pt x="0" y="247"/>
                    <a:pt x="15" y="391"/>
                    <a:pt x="116" y="392"/>
                  </a:cubicBezTo>
                  <a:cubicBezTo>
                    <a:pt x="123" y="392"/>
                    <a:pt x="128" y="391"/>
                    <a:pt x="134" y="390"/>
                  </a:cubicBezTo>
                  <a:cubicBezTo>
                    <a:pt x="814" y="250"/>
                    <a:pt x="1506" y="175"/>
                    <a:pt x="2201" y="169"/>
                  </a:cubicBezTo>
                  <a:cubicBezTo>
                    <a:pt x="2246" y="166"/>
                    <a:pt x="2280" y="129"/>
                    <a:pt x="2280" y="84"/>
                  </a:cubicBezTo>
                  <a:cubicBezTo>
                    <a:pt x="2280" y="40"/>
                    <a:pt x="2245" y="2"/>
                    <a:pt x="2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Exo 2 ExtraBold"/>
              <a:buNone/>
              <a:defRPr sz="3400">
                <a:solidFill>
                  <a:schemeClr val="dk2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png"/><Relationship Id="rId4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Relationship Id="rId4" Type="http://schemas.openxmlformats.org/officeDocument/2006/relationships/image" Target="../media/image3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Relationship Id="rId4" Type="http://schemas.openxmlformats.org/officeDocument/2006/relationships/image" Target="../media/image4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6.png"/><Relationship Id="rId4" Type="http://schemas.openxmlformats.org/officeDocument/2006/relationships/image" Target="../media/image4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2.png"/><Relationship Id="rId4" Type="http://schemas.openxmlformats.org/officeDocument/2006/relationships/image" Target="../media/image5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7.png"/><Relationship Id="rId4" Type="http://schemas.openxmlformats.org/officeDocument/2006/relationships/image" Target="../media/image4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6.png"/><Relationship Id="rId4" Type="http://schemas.openxmlformats.org/officeDocument/2006/relationships/image" Target="../media/image5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1.png"/><Relationship Id="rId4" Type="http://schemas.openxmlformats.org/officeDocument/2006/relationships/image" Target="../media/image6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5.png"/><Relationship Id="rId4" Type="http://schemas.openxmlformats.org/officeDocument/2006/relationships/image" Target="../media/image6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8.gif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28"/>
          <p:cNvSpPr txBox="1"/>
          <p:nvPr>
            <p:ph type="ctrTitle"/>
          </p:nvPr>
        </p:nvSpPr>
        <p:spPr>
          <a:xfrm>
            <a:off x="1084650" y="2842675"/>
            <a:ext cx="7116600" cy="12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PENETRATION TESTING:</a:t>
            </a:r>
            <a:r>
              <a:rPr lang="en" sz="4800"/>
              <a:t> </a:t>
            </a:r>
            <a:r>
              <a:rPr lang="en" sz="3600">
                <a:solidFill>
                  <a:schemeClr val="accent1"/>
                </a:solidFill>
              </a:rPr>
              <a:t>WORST WESTERN HOTEL 1</a:t>
            </a:r>
            <a:endParaRPr sz="3600">
              <a:solidFill>
                <a:schemeClr val="accent1"/>
              </a:solidFill>
            </a:endParaRPr>
          </a:p>
        </p:txBody>
      </p:sp>
      <p:cxnSp>
        <p:nvCxnSpPr>
          <p:cNvPr id="689" name="Google Shape;689;p28"/>
          <p:cNvCxnSpPr/>
          <p:nvPr/>
        </p:nvCxnSpPr>
        <p:spPr>
          <a:xfrm>
            <a:off x="2031450" y="2726950"/>
            <a:ext cx="50811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0" name="Google Shape;690;p28"/>
          <p:cNvGrpSpPr/>
          <p:nvPr/>
        </p:nvGrpSpPr>
        <p:grpSpPr>
          <a:xfrm>
            <a:off x="2396651" y="286693"/>
            <a:ext cx="4350702" cy="2276618"/>
            <a:chOff x="1871625" y="2320450"/>
            <a:chExt cx="1917200" cy="1003225"/>
          </a:xfrm>
        </p:grpSpPr>
        <p:sp>
          <p:nvSpPr>
            <p:cNvPr id="691" name="Google Shape;691;p28"/>
            <p:cNvSpPr/>
            <p:nvPr/>
          </p:nvSpPr>
          <p:spPr>
            <a:xfrm>
              <a:off x="2024975" y="3083075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1"/>
                  </a:moveTo>
                  <a:cubicBezTo>
                    <a:pt x="571" y="1"/>
                    <a:pt x="309" y="83"/>
                    <a:pt x="75" y="247"/>
                  </a:cubicBezTo>
                  <a:cubicBezTo>
                    <a:pt x="18" y="287"/>
                    <a:pt x="0" y="372"/>
                    <a:pt x="35" y="437"/>
                  </a:cubicBezTo>
                  <a:cubicBezTo>
                    <a:pt x="58" y="479"/>
                    <a:pt x="98" y="503"/>
                    <a:pt x="139" y="503"/>
                  </a:cubicBezTo>
                  <a:cubicBezTo>
                    <a:pt x="161" y="503"/>
                    <a:pt x="184" y="496"/>
                    <a:pt x="204" y="482"/>
                  </a:cubicBezTo>
                  <a:cubicBezTo>
                    <a:pt x="398" y="346"/>
                    <a:pt x="616" y="278"/>
                    <a:pt x="834" y="278"/>
                  </a:cubicBezTo>
                  <a:cubicBezTo>
                    <a:pt x="1051" y="278"/>
                    <a:pt x="1269" y="346"/>
                    <a:pt x="1463" y="482"/>
                  </a:cubicBezTo>
                  <a:lnTo>
                    <a:pt x="2088" y="919"/>
                  </a:lnTo>
                  <a:cubicBezTo>
                    <a:pt x="2322" y="1083"/>
                    <a:pt x="2584" y="1165"/>
                    <a:pt x="2846" y="1165"/>
                  </a:cubicBezTo>
                  <a:cubicBezTo>
                    <a:pt x="3108" y="1165"/>
                    <a:pt x="3371" y="1083"/>
                    <a:pt x="3605" y="919"/>
                  </a:cubicBezTo>
                  <a:lnTo>
                    <a:pt x="4230" y="482"/>
                  </a:lnTo>
                  <a:cubicBezTo>
                    <a:pt x="4424" y="346"/>
                    <a:pt x="4642" y="278"/>
                    <a:pt x="4859" y="278"/>
                  </a:cubicBezTo>
                  <a:cubicBezTo>
                    <a:pt x="5077" y="278"/>
                    <a:pt x="5294" y="346"/>
                    <a:pt x="5488" y="482"/>
                  </a:cubicBezTo>
                  <a:lnTo>
                    <a:pt x="6113" y="918"/>
                  </a:lnTo>
                  <a:cubicBezTo>
                    <a:pt x="6347" y="1083"/>
                    <a:pt x="6610" y="1165"/>
                    <a:pt x="6871" y="1165"/>
                  </a:cubicBezTo>
                  <a:cubicBezTo>
                    <a:pt x="7134" y="1165"/>
                    <a:pt x="7396" y="1083"/>
                    <a:pt x="7631" y="919"/>
                  </a:cubicBezTo>
                  <a:lnTo>
                    <a:pt x="8255" y="482"/>
                  </a:lnTo>
                  <a:cubicBezTo>
                    <a:pt x="8449" y="346"/>
                    <a:pt x="8667" y="278"/>
                    <a:pt x="8885" y="278"/>
                  </a:cubicBezTo>
                  <a:cubicBezTo>
                    <a:pt x="9102" y="278"/>
                    <a:pt x="9320" y="346"/>
                    <a:pt x="9514" y="482"/>
                  </a:cubicBezTo>
                  <a:lnTo>
                    <a:pt x="10139" y="919"/>
                  </a:lnTo>
                  <a:cubicBezTo>
                    <a:pt x="10373" y="1083"/>
                    <a:pt x="10635" y="1165"/>
                    <a:pt x="10898" y="1165"/>
                  </a:cubicBezTo>
                  <a:cubicBezTo>
                    <a:pt x="11160" y="1165"/>
                    <a:pt x="11422" y="1083"/>
                    <a:pt x="11656" y="919"/>
                  </a:cubicBezTo>
                  <a:lnTo>
                    <a:pt x="12280" y="482"/>
                  </a:lnTo>
                  <a:cubicBezTo>
                    <a:pt x="12475" y="346"/>
                    <a:pt x="12692" y="278"/>
                    <a:pt x="12910" y="278"/>
                  </a:cubicBezTo>
                  <a:cubicBezTo>
                    <a:pt x="13128" y="278"/>
                    <a:pt x="13346" y="346"/>
                    <a:pt x="13540" y="482"/>
                  </a:cubicBezTo>
                  <a:cubicBezTo>
                    <a:pt x="13560" y="496"/>
                    <a:pt x="13582" y="502"/>
                    <a:pt x="13603" y="502"/>
                  </a:cubicBezTo>
                  <a:cubicBezTo>
                    <a:pt x="13644" y="502"/>
                    <a:pt x="13684" y="479"/>
                    <a:pt x="13707" y="437"/>
                  </a:cubicBezTo>
                  <a:cubicBezTo>
                    <a:pt x="13744" y="372"/>
                    <a:pt x="13726" y="287"/>
                    <a:pt x="13668" y="247"/>
                  </a:cubicBezTo>
                  <a:cubicBezTo>
                    <a:pt x="13434" y="83"/>
                    <a:pt x="13172" y="1"/>
                    <a:pt x="12910" y="1"/>
                  </a:cubicBezTo>
                  <a:cubicBezTo>
                    <a:pt x="12647" y="1"/>
                    <a:pt x="12385" y="83"/>
                    <a:pt x="12151" y="247"/>
                  </a:cubicBezTo>
                  <a:lnTo>
                    <a:pt x="11526" y="683"/>
                  </a:lnTo>
                  <a:cubicBezTo>
                    <a:pt x="11332" y="820"/>
                    <a:pt x="11115" y="888"/>
                    <a:pt x="10897" y="888"/>
                  </a:cubicBezTo>
                  <a:cubicBezTo>
                    <a:pt x="10679" y="888"/>
                    <a:pt x="10462" y="820"/>
                    <a:pt x="10268" y="683"/>
                  </a:cubicBezTo>
                  <a:lnTo>
                    <a:pt x="9644" y="247"/>
                  </a:lnTo>
                  <a:cubicBezTo>
                    <a:pt x="9410" y="83"/>
                    <a:pt x="9147" y="1"/>
                    <a:pt x="8885" y="1"/>
                  </a:cubicBezTo>
                  <a:cubicBezTo>
                    <a:pt x="8622" y="1"/>
                    <a:pt x="8360" y="83"/>
                    <a:pt x="8126" y="247"/>
                  </a:cubicBezTo>
                  <a:lnTo>
                    <a:pt x="7502" y="683"/>
                  </a:lnTo>
                  <a:cubicBezTo>
                    <a:pt x="7307" y="820"/>
                    <a:pt x="7089" y="888"/>
                    <a:pt x="6872" y="888"/>
                  </a:cubicBezTo>
                  <a:cubicBezTo>
                    <a:pt x="6654" y="888"/>
                    <a:pt x="6436" y="820"/>
                    <a:pt x="6242" y="683"/>
                  </a:cubicBezTo>
                  <a:lnTo>
                    <a:pt x="5618" y="247"/>
                  </a:lnTo>
                  <a:cubicBezTo>
                    <a:pt x="5384" y="83"/>
                    <a:pt x="5122" y="1"/>
                    <a:pt x="4859" y="1"/>
                  </a:cubicBezTo>
                  <a:cubicBezTo>
                    <a:pt x="4597" y="1"/>
                    <a:pt x="4334" y="83"/>
                    <a:pt x="4100" y="247"/>
                  </a:cubicBezTo>
                  <a:lnTo>
                    <a:pt x="3476" y="683"/>
                  </a:lnTo>
                  <a:cubicBezTo>
                    <a:pt x="3282" y="820"/>
                    <a:pt x="3064" y="888"/>
                    <a:pt x="2847" y="888"/>
                  </a:cubicBezTo>
                  <a:cubicBezTo>
                    <a:pt x="2629" y="888"/>
                    <a:pt x="2412" y="820"/>
                    <a:pt x="2217" y="683"/>
                  </a:cubicBezTo>
                  <a:lnTo>
                    <a:pt x="1592" y="247"/>
                  </a:lnTo>
                  <a:cubicBezTo>
                    <a:pt x="1358" y="83"/>
                    <a:pt x="1096" y="1"/>
                    <a:pt x="8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2024975" y="3111675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0"/>
                  </a:moveTo>
                  <a:cubicBezTo>
                    <a:pt x="572" y="0"/>
                    <a:pt x="310" y="82"/>
                    <a:pt x="76" y="246"/>
                  </a:cubicBezTo>
                  <a:cubicBezTo>
                    <a:pt x="18" y="287"/>
                    <a:pt x="0" y="372"/>
                    <a:pt x="35" y="437"/>
                  </a:cubicBezTo>
                  <a:cubicBezTo>
                    <a:pt x="59" y="479"/>
                    <a:pt x="99" y="502"/>
                    <a:pt x="140" y="502"/>
                  </a:cubicBezTo>
                  <a:cubicBezTo>
                    <a:pt x="162" y="502"/>
                    <a:pt x="184" y="495"/>
                    <a:pt x="204" y="481"/>
                  </a:cubicBezTo>
                  <a:cubicBezTo>
                    <a:pt x="398" y="345"/>
                    <a:pt x="616" y="277"/>
                    <a:pt x="834" y="277"/>
                  </a:cubicBezTo>
                  <a:cubicBezTo>
                    <a:pt x="1051" y="277"/>
                    <a:pt x="1269" y="345"/>
                    <a:pt x="1463" y="481"/>
                  </a:cubicBezTo>
                  <a:lnTo>
                    <a:pt x="2088" y="918"/>
                  </a:lnTo>
                  <a:cubicBezTo>
                    <a:pt x="2322" y="1082"/>
                    <a:pt x="2584" y="1164"/>
                    <a:pt x="2846" y="1164"/>
                  </a:cubicBezTo>
                  <a:cubicBezTo>
                    <a:pt x="3108" y="1164"/>
                    <a:pt x="3371" y="1082"/>
                    <a:pt x="3605" y="918"/>
                  </a:cubicBezTo>
                  <a:lnTo>
                    <a:pt x="4230" y="481"/>
                  </a:lnTo>
                  <a:cubicBezTo>
                    <a:pt x="4424" y="345"/>
                    <a:pt x="4642" y="277"/>
                    <a:pt x="4859" y="277"/>
                  </a:cubicBezTo>
                  <a:cubicBezTo>
                    <a:pt x="5077" y="277"/>
                    <a:pt x="5294" y="345"/>
                    <a:pt x="5488" y="481"/>
                  </a:cubicBezTo>
                  <a:lnTo>
                    <a:pt x="6113" y="918"/>
                  </a:lnTo>
                  <a:cubicBezTo>
                    <a:pt x="6347" y="1083"/>
                    <a:pt x="6610" y="1165"/>
                    <a:pt x="6871" y="1165"/>
                  </a:cubicBezTo>
                  <a:cubicBezTo>
                    <a:pt x="7134" y="1165"/>
                    <a:pt x="7396" y="1083"/>
                    <a:pt x="7631" y="918"/>
                  </a:cubicBezTo>
                  <a:lnTo>
                    <a:pt x="8255" y="481"/>
                  </a:lnTo>
                  <a:cubicBezTo>
                    <a:pt x="8449" y="345"/>
                    <a:pt x="8667" y="277"/>
                    <a:pt x="8885" y="277"/>
                  </a:cubicBezTo>
                  <a:cubicBezTo>
                    <a:pt x="9102" y="277"/>
                    <a:pt x="9320" y="345"/>
                    <a:pt x="9514" y="481"/>
                  </a:cubicBezTo>
                  <a:lnTo>
                    <a:pt x="10139" y="918"/>
                  </a:lnTo>
                  <a:cubicBezTo>
                    <a:pt x="10373" y="1082"/>
                    <a:pt x="10635" y="1164"/>
                    <a:pt x="10898" y="1164"/>
                  </a:cubicBezTo>
                  <a:cubicBezTo>
                    <a:pt x="11160" y="1164"/>
                    <a:pt x="11422" y="1082"/>
                    <a:pt x="11656" y="918"/>
                  </a:cubicBezTo>
                  <a:lnTo>
                    <a:pt x="12281" y="481"/>
                  </a:lnTo>
                  <a:cubicBezTo>
                    <a:pt x="12475" y="345"/>
                    <a:pt x="12693" y="277"/>
                    <a:pt x="12910" y="277"/>
                  </a:cubicBezTo>
                  <a:cubicBezTo>
                    <a:pt x="13128" y="277"/>
                    <a:pt x="13346" y="345"/>
                    <a:pt x="13540" y="481"/>
                  </a:cubicBezTo>
                  <a:cubicBezTo>
                    <a:pt x="13560" y="495"/>
                    <a:pt x="13582" y="502"/>
                    <a:pt x="13604" y="502"/>
                  </a:cubicBezTo>
                  <a:cubicBezTo>
                    <a:pt x="13645" y="502"/>
                    <a:pt x="13685" y="479"/>
                    <a:pt x="13708" y="437"/>
                  </a:cubicBezTo>
                  <a:cubicBezTo>
                    <a:pt x="13744" y="372"/>
                    <a:pt x="13726" y="287"/>
                    <a:pt x="13668" y="246"/>
                  </a:cubicBezTo>
                  <a:cubicBezTo>
                    <a:pt x="13434" y="82"/>
                    <a:pt x="13172" y="0"/>
                    <a:pt x="12910" y="0"/>
                  </a:cubicBezTo>
                  <a:cubicBezTo>
                    <a:pt x="12648" y="0"/>
                    <a:pt x="12386" y="82"/>
                    <a:pt x="12152" y="246"/>
                  </a:cubicBezTo>
                  <a:lnTo>
                    <a:pt x="11526" y="683"/>
                  </a:lnTo>
                  <a:cubicBezTo>
                    <a:pt x="11332" y="819"/>
                    <a:pt x="11115" y="887"/>
                    <a:pt x="10897" y="887"/>
                  </a:cubicBezTo>
                  <a:cubicBezTo>
                    <a:pt x="10679" y="887"/>
                    <a:pt x="10462" y="819"/>
                    <a:pt x="10268" y="683"/>
                  </a:cubicBezTo>
                  <a:lnTo>
                    <a:pt x="9644" y="246"/>
                  </a:lnTo>
                  <a:cubicBezTo>
                    <a:pt x="9410" y="82"/>
                    <a:pt x="9147" y="0"/>
                    <a:pt x="8885" y="0"/>
                  </a:cubicBezTo>
                  <a:cubicBezTo>
                    <a:pt x="8622" y="0"/>
                    <a:pt x="8360" y="82"/>
                    <a:pt x="8126" y="246"/>
                  </a:cubicBezTo>
                  <a:lnTo>
                    <a:pt x="7502" y="683"/>
                  </a:lnTo>
                  <a:cubicBezTo>
                    <a:pt x="7308" y="819"/>
                    <a:pt x="7090" y="887"/>
                    <a:pt x="6872" y="887"/>
                  </a:cubicBezTo>
                  <a:cubicBezTo>
                    <a:pt x="6654" y="887"/>
                    <a:pt x="6436" y="819"/>
                    <a:pt x="6242" y="683"/>
                  </a:cubicBezTo>
                  <a:lnTo>
                    <a:pt x="5618" y="246"/>
                  </a:lnTo>
                  <a:cubicBezTo>
                    <a:pt x="5384" y="82"/>
                    <a:pt x="5122" y="0"/>
                    <a:pt x="4859" y="0"/>
                  </a:cubicBezTo>
                  <a:cubicBezTo>
                    <a:pt x="4597" y="0"/>
                    <a:pt x="4334" y="82"/>
                    <a:pt x="4100" y="246"/>
                  </a:cubicBezTo>
                  <a:lnTo>
                    <a:pt x="3476" y="683"/>
                  </a:lnTo>
                  <a:cubicBezTo>
                    <a:pt x="3282" y="819"/>
                    <a:pt x="3064" y="887"/>
                    <a:pt x="2847" y="887"/>
                  </a:cubicBezTo>
                  <a:cubicBezTo>
                    <a:pt x="2629" y="887"/>
                    <a:pt x="2412" y="819"/>
                    <a:pt x="2217" y="683"/>
                  </a:cubicBezTo>
                  <a:lnTo>
                    <a:pt x="1592" y="246"/>
                  </a:lnTo>
                  <a:cubicBezTo>
                    <a:pt x="1358" y="82"/>
                    <a:pt x="109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2024975" y="3140250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1"/>
                  </a:moveTo>
                  <a:cubicBezTo>
                    <a:pt x="572" y="1"/>
                    <a:pt x="310" y="83"/>
                    <a:pt x="76" y="246"/>
                  </a:cubicBezTo>
                  <a:cubicBezTo>
                    <a:pt x="18" y="287"/>
                    <a:pt x="0" y="373"/>
                    <a:pt x="35" y="437"/>
                  </a:cubicBezTo>
                  <a:cubicBezTo>
                    <a:pt x="59" y="479"/>
                    <a:pt x="99" y="502"/>
                    <a:pt x="139" y="502"/>
                  </a:cubicBezTo>
                  <a:cubicBezTo>
                    <a:pt x="161" y="502"/>
                    <a:pt x="184" y="495"/>
                    <a:pt x="204" y="481"/>
                  </a:cubicBezTo>
                  <a:cubicBezTo>
                    <a:pt x="398" y="346"/>
                    <a:pt x="616" y="278"/>
                    <a:pt x="834" y="278"/>
                  </a:cubicBezTo>
                  <a:cubicBezTo>
                    <a:pt x="1051" y="278"/>
                    <a:pt x="1269" y="346"/>
                    <a:pt x="1463" y="481"/>
                  </a:cubicBezTo>
                  <a:lnTo>
                    <a:pt x="2088" y="919"/>
                  </a:lnTo>
                  <a:cubicBezTo>
                    <a:pt x="2322" y="1083"/>
                    <a:pt x="2584" y="1164"/>
                    <a:pt x="2846" y="1164"/>
                  </a:cubicBezTo>
                  <a:cubicBezTo>
                    <a:pt x="3108" y="1164"/>
                    <a:pt x="3371" y="1083"/>
                    <a:pt x="3605" y="919"/>
                  </a:cubicBezTo>
                  <a:lnTo>
                    <a:pt x="4230" y="481"/>
                  </a:lnTo>
                  <a:cubicBezTo>
                    <a:pt x="4424" y="346"/>
                    <a:pt x="4642" y="278"/>
                    <a:pt x="4859" y="278"/>
                  </a:cubicBezTo>
                  <a:cubicBezTo>
                    <a:pt x="5077" y="278"/>
                    <a:pt x="5294" y="346"/>
                    <a:pt x="5488" y="481"/>
                  </a:cubicBezTo>
                  <a:lnTo>
                    <a:pt x="6113" y="919"/>
                  </a:lnTo>
                  <a:cubicBezTo>
                    <a:pt x="6347" y="1083"/>
                    <a:pt x="6610" y="1164"/>
                    <a:pt x="6871" y="1164"/>
                  </a:cubicBezTo>
                  <a:cubicBezTo>
                    <a:pt x="7134" y="1164"/>
                    <a:pt x="7396" y="1083"/>
                    <a:pt x="7631" y="919"/>
                  </a:cubicBezTo>
                  <a:lnTo>
                    <a:pt x="8255" y="481"/>
                  </a:lnTo>
                  <a:cubicBezTo>
                    <a:pt x="8449" y="346"/>
                    <a:pt x="8667" y="278"/>
                    <a:pt x="8885" y="278"/>
                  </a:cubicBezTo>
                  <a:cubicBezTo>
                    <a:pt x="9102" y="278"/>
                    <a:pt x="9320" y="346"/>
                    <a:pt x="9514" y="481"/>
                  </a:cubicBezTo>
                  <a:lnTo>
                    <a:pt x="10139" y="919"/>
                  </a:lnTo>
                  <a:cubicBezTo>
                    <a:pt x="10373" y="1083"/>
                    <a:pt x="10635" y="1164"/>
                    <a:pt x="10898" y="1164"/>
                  </a:cubicBezTo>
                  <a:cubicBezTo>
                    <a:pt x="11160" y="1164"/>
                    <a:pt x="11422" y="1083"/>
                    <a:pt x="11656" y="919"/>
                  </a:cubicBezTo>
                  <a:lnTo>
                    <a:pt x="12281" y="481"/>
                  </a:lnTo>
                  <a:cubicBezTo>
                    <a:pt x="12475" y="346"/>
                    <a:pt x="12693" y="278"/>
                    <a:pt x="12910" y="278"/>
                  </a:cubicBezTo>
                  <a:cubicBezTo>
                    <a:pt x="13128" y="278"/>
                    <a:pt x="13346" y="346"/>
                    <a:pt x="13540" y="481"/>
                  </a:cubicBezTo>
                  <a:cubicBezTo>
                    <a:pt x="13560" y="495"/>
                    <a:pt x="13582" y="502"/>
                    <a:pt x="13604" y="502"/>
                  </a:cubicBezTo>
                  <a:cubicBezTo>
                    <a:pt x="13645" y="502"/>
                    <a:pt x="13685" y="479"/>
                    <a:pt x="13708" y="437"/>
                  </a:cubicBezTo>
                  <a:cubicBezTo>
                    <a:pt x="13744" y="371"/>
                    <a:pt x="13726" y="287"/>
                    <a:pt x="13668" y="246"/>
                  </a:cubicBezTo>
                  <a:cubicBezTo>
                    <a:pt x="13434" y="83"/>
                    <a:pt x="13172" y="1"/>
                    <a:pt x="12910" y="1"/>
                  </a:cubicBezTo>
                  <a:cubicBezTo>
                    <a:pt x="12648" y="1"/>
                    <a:pt x="12386" y="83"/>
                    <a:pt x="12152" y="246"/>
                  </a:cubicBezTo>
                  <a:lnTo>
                    <a:pt x="11526" y="684"/>
                  </a:lnTo>
                  <a:cubicBezTo>
                    <a:pt x="11332" y="820"/>
                    <a:pt x="11115" y="887"/>
                    <a:pt x="10897" y="887"/>
                  </a:cubicBezTo>
                  <a:cubicBezTo>
                    <a:pt x="10679" y="887"/>
                    <a:pt x="10462" y="820"/>
                    <a:pt x="10268" y="684"/>
                  </a:cubicBezTo>
                  <a:lnTo>
                    <a:pt x="9644" y="246"/>
                  </a:lnTo>
                  <a:cubicBezTo>
                    <a:pt x="9410" y="83"/>
                    <a:pt x="9147" y="1"/>
                    <a:pt x="8885" y="1"/>
                  </a:cubicBezTo>
                  <a:cubicBezTo>
                    <a:pt x="8622" y="1"/>
                    <a:pt x="8360" y="83"/>
                    <a:pt x="8126" y="246"/>
                  </a:cubicBezTo>
                  <a:lnTo>
                    <a:pt x="7502" y="684"/>
                  </a:lnTo>
                  <a:cubicBezTo>
                    <a:pt x="7308" y="820"/>
                    <a:pt x="7090" y="887"/>
                    <a:pt x="6872" y="887"/>
                  </a:cubicBezTo>
                  <a:cubicBezTo>
                    <a:pt x="6654" y="887"/>
                    <a:pt x="6436" y="820"/>
                    <a:pt x="6242" y="684"/>
                  </a:cubicBezTo>
                  <a:lnTo>
                    <a:pt x="5618" y="246"/>
                  </a:lnTo>
                  <a:cubicBezTo>
                    <a:pt x="5384" y="83"/>
                    <a:pt x="5122" y="1"/>
                    <a:pt x="4859" y="1"/>
                  </a:cubicBezTo>
                  <a:cubicBezTo>
                    <a:pt x="4597" y="1"/>
                    <a:pt x="4334" y="83"/>
                    <a:pt x="4100" y="246"/>
                  </a:cubicBezTo>
                  <a:lnTo>
                    <a:pt x="3476" y="684"/>
                  </a:lnTo>
                  <a:cubicBezTo>
                    <a:pt x="3282" y="820"/>
                    <a:pt x="3064" y="887"/>
                    <a:pt x="2847" y="887"/>
                  </a:cubicBezTo>
                  <a:cubicBezTo>
                    <a:pt x="2629" y="887"/>
                    <a:pt x="2412" y="820"/>
                    <a:pt x="2217" y="684"/>
                  </a:cubicBezTo>
                  <a:lnTo>
                    <a:pt x="1592" y="246"/>
                  </a:lnTo>
                  <a:cubicBezTo>
                    <a:pt x="1358" y="83"/>
                    <a:pt x="1096" y="1"/>
                    <a:pt x="8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2024975" y="3168825"/>
              <a:ext cx="343600" cy="29150"/>
            </a:xfrm>
            <a:custGeom>
              <a:rect b="b" l="l" r="r" t="t"/>
              <a:pathLst>
                <a:path extrusionOk="0" h="1166" w="13744">
                  <a:moveTo>
                    <a:pt x="834" y="1"/>
                  </a:moveTo>
                  <a:cubicBezTo>
                    <a:pt x="572" y="1"/>
                    <a:pt x="310" y="83"/>
                    <a:pt x="76" y="247"/>
                  </a:cubicBezTo>
                  <a:cubicBezTo>
                    <a:pt x="18" y="287"/>
                    <a:pt x="0" y="372"/>
                    <a:pt x="35" y="437"/>
                  </a:cubicBezTo>
                  <a:cubicBezTo>
                    <a:pt x="59" y="480"/>
                    <a:pt x="99" y="503"/>
                    <a:pt x="139" y="503"/>
                  </a:cubicBezTo>
                  <a:cubicBezTo>
                    <a:pt x="161" y="503"/>
                    <a:pt x="184" y="496"/>
                    <a:pt x="204" y="482"/>
                  </a:cubicBezTo>
                  <a:cubicBezTo>
                    <a:pt x="398" y="346"/>
                    <a:pt x="616" y="279"/>
                    <a:pt x="834" y="279"/>
                  </a:cubicBezTo>
                  <a:cubicBezTo>
                    <a:pt x="1051" y="279"/>
                    <a:pt x="1269" y="346"/>
                    <a:pt x="1463" y="482"/>
                  </a:cubicBezTo>
                  <a:lnTo>
                    <a:pt x="2088" y="920"/>
                  </a:lnTo>
                  <a:cubicBezTo>
                    <a:pt x="2322" y="1083"/>
                    <a:pt x="2584" y="1165"/>
                    <a:pt x="2846" y="1165"/>
                  </a:cubicBezTo>
                  <a:cubicBezTo>
                    <a:pt x="3108" y="1165"/>
                    <a:pt x="3371" y="1083"/>
                    <a:pt x="3605" y="920"/>
                  </a:cubicBezTo>
                  <a:lnTo>
                    <a:pt x="4230" y="482"/>
                  </a:lnTo>
                  <a:cubicBezTo>
                    <a:pt x="4424" y="346"/>
                    <a:pt x="4642" y="279"/>
                    <a:pt x="4859" y="279"/>
                  </a:cubicBezTo>
                  <a:cubicBezTo>
                    <a:pt x="5077" y="279"/>
                    <a:pt x="5294" y="346"/>
                    <a:pt x="5488" y="482"/>
                  </a:cubicBezTo>
                  <a:lnTo>
                    <a:pt x="6113" y="920"/>
                  </a:lnTo>
                  <a:cubicBezTo>
                    <a:pt x="6347" y="1083"/>
                    <a:pt x="6610" y="1165"/>
                    <a:pt x="6871" y="1165"/>
                  </a:cubicBezTo>
                  <a:cubicBezTo>
                    <a:pt x="7134" y="1165"/>
                    <a:pt x="7396" y="1083"/>
                    <a:pt x="7631" y="920"/>
                  </a:cubicBezTo>
                  <a:lnTo>
                    <a:pt x="8255" y="482"/>
                  </a:lnTo>
                  <a:cubicBezTo>
                    <a:pt x="8449" y="346"/>
                    <a:pt x="8667" y="279"/>
                    <a:pt x="8885" y="279"/>
                  </a:cubicBezTo>
                  <a:cubicBezTo>
                    <a:pt x="9103" y="279"/>
                    <a:pt x="9321" y="346"/>
                    <a:pt x="9515" y="482"/>
                  </a:cubicBezTo>
                  <a:lnTo>
                    <a:pt x="10139" y="920"/>
                  </a:lnTo>
                  <a:cubicBezTo>
                    <a:pt x="10373" y="1083"/>
                    <a:pt x="10635" y="1165"/>
                    <a:pt x="10898" y="1165"/>
                  </a:cubicBezTo>
                  <a:cubicBezTo>
                    <a:pt x="11160" y="1165"/>
                    <a:pt x="11422" y="1083"/>
                    <a:pt x="11656" y="920"/>
                  </a:cubicBezTo>
                  <a:lnTo>
                    <a:pt x="12281" y="482"/>
                  </a:lnTo>
                  <a:cubicBezTo>
                    <a:pt x="12475" y="346"/>
                    <a:pt x="12693" y="279"/>
                    <a:pt x="12910" y="279"/>
                  </a:cubicBezTo>
                  <a:cubicBezTo>
                    <a:pt x="13128" y="279"/>
                    <a:pt x="13346" y="346"/>
                    <a:pt x="13540" y="482"/>
                  </a:cubicBezTo>
                  <a:cubicBezTo>
                    <a:pt x="13560" y="496"/>
                    <a:pt x="13582" y="503"/>
                    <a:pt x="13604" y="503"/>
                  </a:cubicBezTo>
                  <a:cubicBezTo>
                    <a:pt x="13645" y="503"/>
                    <a:pt x="13685" y="479"/>
                    <a:pt x="13708" y="437"/>
                  </a:cubicBezTo>
                  <a:cubicBezTo>
                    <a:pt x="13744" y="372"/>
                    <a:pt x="13726" y="287"/>
                    <a:pt x="13668" y="247"/>
                  </a:cubicBezTo>
                  <a:cubicBezTo>
                    <a:pt x="13434" y="83"/>
                    <a:pt x="13172" y="1"/>
                    <a:pt x="12910" y="1"/>
                  </a:cubicBezTo>
                  <a:cubicBezTo>
                    <a:pt x="12648" y="1"/>
                    <a:pt x="12386" y="83"/>
                    <a:pt x="12152" y="247"/>
                  </a:cubicBezTo>
                  <a:lnTo>
                    <a:pt x="11526" y="684"/>
                  </a:lnTo>
                  <a:cubicBezTo>
                    <a:pt x="11332" y="820"/>
                    <a:pt x="11115" y="888"/>
                    <a:pt x="10897" y="888"/>
                  </a:cubicBezTo>
                  <a:cubicBezTo>
                    <a:pt x="10679" y="888"/>
                    <a:pt x="10462" y="820"/>
                    <a:pt x="10268" y="684"/>
                  </a:cubicBezTo>
                  <a:lnTo>
                    <a:pt x="9644" y="247"/>
                  </a:lnTo>
                  <a:cubicBezTo>
                    <a:pt x="9410" y="83"/>
                    <a:pt x="9147" y="1"/>
                    <a:pt x="8885" y="1"/>
                  </a:cubicBezTo>
                  <a:cubicBezTo>
                    <a:pt x="8622" y="1"/>
                    <a:pt x="8360" y="83"/>
                    <a:pt x="8126" y="247"/>
                  </a:cubicBezTo>
                  <a:lnTo>
                    <a:pt x="7502" y="684"/>
                  </a:lnTo>
                  <a:cubicBezTo>
                    <a:pt x="7308" y="820"/>
                    <a:pt x="7090" y="888"/>
                    <a:pt x="6872" y="888"/>
                  </a:cubicBezTo>
                  <a:cubicBezTo>
                    <a:pt x="6654" y="888"/>
                    <a:pt x="6436" y="820"/>
                    <a:pt x="6242" y="684"/>
                  </a:cubicBezTo>
                  <a:lnTo>
                    <a:pt x="5618" y="247"/>
                  </a:lnTo>
                  <a:cubicBezTo>
                    <a:pt x="5384" y="83"/>
                    <a:pt x="5122" y="1"/>
                    <a:pt x="4859" y="1"/>
                  </a:cubicBezTo>
                  <a:cubicBezTo>
                    <a:pt x="4597" y="1"/>
                    <a:pt x="4334" y="83"/>
                    <a:pt x="4100" y="247"/>
                  </a:cubicBezTo>
                  <a:lnTo>
                    <a:pt x="3476" y="684"/>
                  </a:lnTo>
                  <a:cubicBezTo>
                    <a:pt x="3282" y="820"/>
                    <a:pt x="3064" y="888"/>
                    <a:pt x="2847" y="888"/>
                  </a:cubicBezTo>
                  <a:cubicBezTo>
                    <a:pt x="2629" y="888"/>
                    <a:pt x="2412" y="820"/>
                    <a:pt x="2217" y="684"/>
                  </a:cubicBezTo>
                  <a:lnTo>
                    <a:pt x="1592" y="247"/>
                  </a:lnTo>
                  <a:cubicBezTo>
                    <a:pt x="1358" y="83"/>
                    <a:pt x="1096" y="1"/>
                    <a:pt x="8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2024975" y="3197425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0"/>
                  </a:moveTo>
                  <a:cubicBezTo>
                    <a:pt x="571" y="0"/>
                    <a:pt x="309" y="82"/>
                    <a:pt x="75" y="246"/>
                  </a:cubicBezTo>
                  <a:cubicBezTo>
                    <a:pt x="18" y="286"/>
                    <a:pt x="0" y="371"/>
                    <a:pt x="35" y="436"/>
                  </a:cubicBezTo>
                  <a:cubicBezTo>
                    <a:pt x="58" y="479"/>
                    <a:pt x="98" y="502"/>
                    <a:pt x="139" y="502"/>
                  </a:cubicBezTo>
                  <a:cubicBezTo>
                    <a:pt x="161" y="502"/>
                    <a:pt x="184" y="495"/>
                    <a:pt x="204" y="481"/>
                  </a:cubicBezTo>
                  <a:cubicBezTo>
                    <a:pt x="398" y="345"/>
                    <a:pt x="616" y="277"/>
                    <a:pt x="834" y="277"/>
                  </a:cubicBezTo>
                  <a:cubicBezTo>
                    <a:pt x="1051" y="277"/>
                    <a:pt x="1269" y="345"/>
                    <a:pt x="1463" y="481"/>
                  </a:cubicBezTo>
                  <a:lnTo>
                    <a:pt x="2088" y="919"/>
                  </a:lnTo>
                  <a:cubicBezTo>
                    <a:pt x="2322" y="1083"/>
                    <a:pt x="2584" y="1165"/>
                    <a:pt x="2846" y="1165"/>
                  </a:cubicBezTo>
                  <a:cubicBezTo>
                    <a:pt x="3108" y="1165"/>
                    <a:pt x="3371" y="1083"/>
                    <a:pt x="3605" y="919"/>
                  </a:cubicBezTo>
                  <a:lnTo>
                    <a:pt x="4230" y="481"/>
                  </a:lnTo>
                  <a:cubicBezTo>
                    <a:pt x="4424" y="345"/>
                    <a:pt x="4642" y="277"/>
                    <a:pt x="4859" y="277"/>
                  </a:cubicBezTo>
                  <a:cubicBezTo>
                    <a:pt x="5077" y="277"/>
                    <a:pt x="5294" y="345"/>
                    <a:pt x="5488" y="481"/>
                  </a:cubicBezTo>
                  <a:lnTo>
                    <a:pt x="6113" y="919"/>
                  </a:lnTo>
                  <a:cubicBezTo>
                    <a:pt x="6347" y="1082"/>
                    <a:pt x="6610" y="1164"/>
                    <a:pt x="6871" y="1164"/>
                  </a:cubicBezTo>
                  <a:cubicBezTo>
                    <a:pt x="7134" y="1164"/>
                    <a:pt x="7396" y="1082"/>
                    <a:pt x="7631" y="919"/>
                  </a:cubicBezTo>
                  <a:lnTo>
                    <a:pt x="8255" y="481"/>
                  </a:lnTo>
                  <a:cubicBezTo>
                    <a:pt x="8449" y="345"/>
                    <a:pt x="8667" y="277"/>
                    <a:pt x="8885" y="277"/>
                  </a:cubicBezTo>
                  <a:cubicBezTo>
                    <a:pt x="9102" y="277"/>
                    <a:pt x="9320" y="345"/>
                    <a:pt x="9514" y="481"/>
                  </a:cubicBezTo>
                  <a:lnTo>
                    <a:pt x="10139" y="919"/>
                  </a:lnTo>
                  <a:cubicBezTo>
                    <a:pt x="10373" y="1083"/>
                    <a:pt x="10635" y="1165"/>
                    <a:pt x="10898" y="1165"/>
                  </a:cubicBezTo>
                  <a:cubicBezTo>
                    <a:pt x="11160" y="1165"/>
                    <a:pt x="11422" y="1083"/>
                    <a:pt x="11656" y="919"/>
                  </a:cubicBezTo>
                  <a:lnTo>
                    <a:pt x="12280" y="481"/>
                  </a:lnTo>
                  <a:cubicBezTo>
                    <a:pt x="12475" y="345"/>
                    <a:pt x="12692" y="277"/>
                    <a:pt x="12910" y="277"/>
                  </a:cubicBezTo>
                  <a:cubicBezTo>
                    <a:pt x="13128" y="277"/>
                    <a:pt x="13346" y="345"/>
                    <a:pt x="13540" y="481"/>
                  </a:cubicBezTo>
                  <a:cubicBezTo>
                    <a:pt x="13560" y="495"/>
                    <a:pt x="13582" y="502"/>
                    <a:pt x="13604" y="502"/>
                  </a:cubicBezTo>
                  <a:cubicBezTo>
                    <a:pt x="13645" y="502"/>
                    <a:pt x="13685" y="479"/>
                    <a:pt x="13707" y="436"/>
                  </a:cubicBezTo>
                  <a:cubicBezTo>
                    <a:pt x="13744" y="372"/>
                    <a:pt x="13726" y="286"/>
                    <a:pt x="13668" y="246"/>
                  </a:cubicBezTo>
                  <a:cubicBezTo>
                    <a:pt x="13434" y="82"/>
                    <a:pt x="13172" y="0"/>
                    <a:pt x="12910" y="0"/>
                  </a:cubicBezTo>
                  <a:cubicBezTo>
                    <a:pt x="12647" y="0"/>
                    <a:pt x="12385" y="82"/>
                    <a:pt x="12151" y="246"/>
                  </a:cubicBezTo>
                  <a:lnTo>
                    <a:pt x="11526" y="684"/>
                  </a:lnTo>
                  <a:cubicBezTo>
                    <a:pt x="11332" y="819"/>
                    <a:pt x="11115" y="887"/>
                    <a:pt x="10897" y="887"/>
                  </a:cubicBezTo>
                  <a:cubicBezTo>
                    <a:pt x="10679" y="887"/>
                    <a:pt x="10462" y="819"/>
                    <a:pt x="10268" y="684"/>
                  </a:cubicBezTo>
                  <a:lnTo>
                    <a:pt x="9644" y="246"/>
                  </a:lnTo>
                  <a:cubicBezTo>
                    <a:pt x="9410" y="82"/>
                    <a:pt x="9147" y="0"/>
                    <a:pt x="8885" y="0"/>
                  </a:cubicBezTo>
                  <a:cubicBezTo>
                    <a:pt x="8622" y="0"/>
                    <a:pt x="8360" y="82"/>
                    <a:pt x="8126" y="246"/>
                  </a:cubicBezTo>
                  <a:lnTo>
                    <a:pt x="7502" y="684"/>
                  </a:lnTo>
                  <a:cubicBezTo>
                    <a:pt x="7307" y="819"/>
                    <a:pt x="7089" y="887"/>
                    <a:pt x="6872" y="887"/>
                  </a:cubicBezTo>
                  <a:cubicBezTo>
                    <a:pt x="6654" y="887"/>
                    <a:pt x="6436" y="819"/>
                    <a:pt x="6242" y="684"/>
                  </a:cubicBezTo>
                  <a:lnTo>
                    <a:pt x="5618" y="246"/>
                  </a:lnTo>
                  <a:cubicBezTo>
                    <a:pt x="5384" y="82"/>
                    <a:pt x="5122" y="0"/>
                    <a:pt x="4859" y="0"/>
                  </a:cubicBezTo>
                  <a:cubicBezTo>
                    <a:pt x="4597" y="0"/>
                    <a:pt x="4334" y="82"/>
                    <a:pt x="4100" y="246"/>
                  </a:cubicBezTo>
                  <a:lnTo>
                    <a:pt x="3476" y="684"/>
                  </a:lnTo>
                  <a:cubicBezTo>
                    <a:pt x="3282" y="819"/>
                    <a:pt x="3064" y="887"/>
                    <a:pt x="2847" y="887"/>
                  </a:cubicBezTo>
                  <a:cubicBezTo>
                    <a:pt x="2629" y="887"/>
                    <a:pt x="2412" y="819"/>
                    <a:pt x="2217" y="684"/>
                  </a:cubicBezTo>
                  <a:lnTo>
                    <a:pt x="1592" y="246"/>
                  </a:lnTo>
                  <a:cubicBezTo>
                    <a:pt x="1358" y="82"/>
                    <a:pt x="109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2024975" y="3226000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1"/>
                  </a:moveTo>
                  <a:cubicBezTo>
                    <a:pt x="571" y="1"/>
                    <a:pt x="309" y="83"/>
                    <a:pt x="75" y="247"/>
                  </a:cubicBezTo>
                  <a:cubicBezTo>
                    <a:pt x="18" y="287"/>
                    <a:pt x="0" y="372"/>
                    <a:pt x="35" y="437"/>
                  </a:cubicBezTo>
                  <a:cubicBezTo>
                    <a:pt x="58" y="479"/>
                    <a:pt x="98" y="503"/>
                    <a:pt x="139" y="503"/>
                  </a:cubicBezTo>
                  <a:cubicBezTo>
                    <a:pt x="161" y="503"/>
                    <a:pt x="184" y="496"/>
                    <a:pt x="204" y="482"/>
                  </a:cubicBezTo>
                  <a:cubicBezTo>
                    <a:pt x="398" y="346"/>
                    <a:pt x="616" y="278"/>
                    <a:pt x="834" y="278"/>
                  </a:cubicBezTo>
                  <a:cubicBezTo>
                    <a:pt x="1051" y="278"/>
                    <a:pt x="1269" y="346"/>
                    <a:pt x="1463" y="482"/>
                  </a:cubicBezTo>
                  <a:lnTo>
                    <a:pt x="2088" y="919"/>
                  </a:lnTo>
                  <a:cubicBezTo>
                    <a:pt x="2322" y="1083"/>
                    <a:pt x="2584" y="1165"/>
                    <a:pt x="2846" y="1165"/>
                  </a:cubicBezTo>
                  <a:cubicBezTo>
                    <a:pt x="3108" y="1165"/>
                    <a:pt x="3371" y="1083"/>
                    <a:pt x="3605" y="919"/>
                  </a:cubicBezTo>
                  <a:lnTo>
                    <a:pt x="4230" y="482"/>
                  </a:lnTo>
                  <a:cubicBezTo>
                    <a:pt x="4424" y="346"/>
                    <a:pt x="4642" y="278"/>
                    <a:pt x="4859" y="278"/>
                  </a:cubicBezTo>
                  <a:cubicBezTo>
                    <a:pt x="5077" y="278"/>
                    <a:pt x="5294" y="346"/>
                    <a:pt x="5488" y="482"/>
                  </a:cubicBezTo>
                  <a:lnTo>
                    <a:pt x="6113" y="918"/>
                  </a:lnTo>
                  <a:cubicBezTo>
                    <a:pt x="6347" y="1083"/>
                    <a:pt x="6610" y="1165"/>
                    <a:pt x="6871" y="1165"/>
                  </a:cubicBezTo>
                  <a:cubicBezTo>
                    <a:pt x="7134" y="1165"/>
                    <a:pt x="7396" y="1083"/>
                    <a:pt x="7631" y="919"/>
                  </a:cubicBezTo>
                  <a:lnTo>
                    <a:pt x="8255" y="482"/>
                  </a:lnTo>
                  <a:cubicBezTo>
                    <a:pt x="8449" y="346"/>
                    <a:pt x="8667" y="278"/>
                    <a:pt x="8885" y="278"/>
                  </a:cubicBezTo>
                  <a:cubicBezTo>
                    <a:pt x="9102" y="278"/>
                    <a:pt x="9320" y="346"/>
                    <a:pt x="9514" y="482"/>
                  </a:cubicBezTo>
                  <a:lnTo>
                    <a:pt x="10139" y="919"/>
                  </a:lnTo>
                  <a:cubicBezTo>
                    <a:pt x="10373" y="1083"/>
                    <a:pt x="10635" y="1165"/>
                    <a:pt x="10898" y="1165"/>
                  </a:cubicBezTo>
                  <a:cubicBezTo>
                    <a:pt x="11160" y="1165"/>
                    <a:pt x="11422" y="1083"/>
                    <a:pt x="11656" y="919"/>
                  </a:cubicBezTo>
                  <a:lnTo>
                    <a:pt x="12280" y="482"/>
                  </a:lnTo>
                  <a:cubicBezTo>
                    <a:pt x="12475" y="346"/>
                    <a:pt x="12692" y="278"/>
                    <a:pt x="12910" y="278"/>
                  </a:cubicBezTo>
                  <a:cubicBezTo>
                    <a:pt x="13128" y="278"/>
                    <a:pt x="13346" y="346"/>
                    <a:pt x="13540" y="482"/>
                  </a:cubicBezTo>
                  <a:cubicBezTo>
                    <a:pt x="13560" y="496"/>
                    <a:pt x="13582" y="503"/>
                    <a:pt x="13604" y="503"/>
                  </a:cubicBezTo>
                  <a:cubicBezTo>
                    <a:pt x="13645" y="503"/>
                    <a:pt x="13685" y="479"/>
                    <a:pt x="13707" y="437"/>
                  </a:cubicBezTo>
                  <a:cubicBezTo>
                    <a:pt x="13744" y="372"/>
                    <a:pt x="13726" y="287"/>
                    <a:pt x="13668" y="247"/>
                  </a:cubicBezTo>
                  <a:cubicBezTo>
                    <a:pt x="13434" y="83"/>
                    <a:pt x="13172" y="1"/>
                    <a:pt x="12910" y="1"/>
                  </a:cubicBezTo>
                  <a:cubicBezTo>
                    <a:pt x="12647" y="1"/>
                    <a:pt x="12385" y="83"/>
                    <a:pt x="12151" y="247"/>
                  </a:cubicBezTo>
                  <a:lnTo>
                    <a:pt x="11526" y="685"/>
                  </a:lnTo>
                  <a:cubicBezTo>
                    <a:pt x="11332" y="820"/>
                    <a:pt x="11115" y="888"/>
                    <a:pt x="10897" y="888"/>
                  </a:cubicBezTo>
                  <a:cubicBezTo>
                    <a:pt x="10679" y="888"/>
                    <a:pt x="10462" y="820"/>
                    <a:pt x="10268" y="685"/>
                  </a:cubicBezTo>
                  <a:lnTo>
                    <a:pt x="9644" y="247"/>
                  </a:lnTo>
                  <a:cubicBezTo>
                    <a:pt x="9410" y="83"/>
                    <a:pt x="9147" y="1"/>
                    <a:pt x="8885" y="1"/>
                  </a:cubicBezTo>
                  <a:cubicBezTo>
                    <a:pt x="8622" y="1"/>
                    <a:pt x="8360" y="83"/>
                    <a:pt x="8126" y="247"/>
                  </a:cubicBezTo>
                  <a:lnTo>
                    <a:pt x="7502" y="685"/>
                  </a:lnTo>
                  <a:cubicBezTo>
                    <a:pt x="7307" y="820"/>
                    <a:pt x="7089" y="888"/>
                    <a:pt x="6872" y="888"/>
                  </a:cubicBezTo>
                  <a:cubicBezTo>
                    <a:pt x="6654" y="888"/>
                    <a:pt x="6436" y="820"/>
                    <a:pt x="6242" y="685"/>
                  </a:cubicBezTo>
                  <a:lnTo>
                    <a:pt x="5618" y="247"/>
                  </a:lnTo>
                  <a:cubicBezTo>
                    <a:pt x="5384" y="83"/>
                    <a:pt x="5122" y="1"/>
                    <a:pt x="4859" y="1"/>
                  </a:cubicBezTo>
                  <a:cubicBezTo>
                    <a:pt x="4597" y="1"/>
                    <a:pt x="4334" y="83"/>
                    <a:pt x="4100" y="247"/>
                  </a:cubicBezTo>
                  <a:lnTo>
                    <a:pt x="3476" y="685"/>
                  </a:lnTo>
                  <a:cubicBezTo>
                    <a:pt x="3282" y="820"/>
                    <a:pt x="3064" y="888"/>
                    <a:pt x="2847" y="888"/>
                  </a:cubicBezTo>
                  <a:cubicBezTo>
                    <a:pt x="2629" y="888"/>
                    <a:pt x="2412" y="820"/>
                    <a:pt x="2217" y="685"/>
                  </a:cubicBezTo>
                  <a:lnTo>
                    <a:pt x="1592" y="247"/>
                  </a:lnTo>
                  <a:cubicBezTo>
                    <a:pt x="1358" y="83"/>
                    <a:pt x="1096" y="1"/>
                    <a:pt x="8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2024975" y="3254600"/>
              <a:ext cx="343600" cy="29125"/>
            </a:xfrm>
            <a:custGeom>
              <a:rect b="b" l="l" r="r" t="t"/>
              <a:pathLst>
                <a:path extrusionOk="0" h="1165" w="13744">
                  <a:moveTo>
                    <a:pt x="834" y="0"/>
                  </a:moveTo>
                  <a:cubicBezTo>
                    <a:pt x="572" y="0"/>
                    <a:pt x="310" y="82"/>
                    <a:pt x="76" y="246"/>
                  </a:cubicBezTo>
                  <a:cubicBezTo>
                    <a:pt x="18" y="286"/>
                    <a:pt x="0" y="372"/>
                    <a:pt x="35" y="437"/>
                  </a:cubicBezTo>
                  <a:cubicBezTo>
                    <a:pt x="59" y="479"/>
                    <a:pt x="99" y="502"/>
                    <a:pt x="140" y="502"/>
                  </a:cubicBezTo>
                  <a:cubicBezTo>
                    <a:pt x="162" y="502"/>
                    <a:pt x="184" y="495"/>
                    <a:pt x="204" y="481"/>
                  </a:cubicBezTo>
                  <a:cubicBezTo>
                    <a:pt x="398" y="345"/>
                    <a:pt x="616" y="277"/>
                    <a:pt x="834" y="277"/>
                  </a:cubicBezTo>
                  <a:cubicBezTo>
                    <a:pt x="1051" y="277"/>
                    <a:pt x="1269" y="345"/>
                    <a:pt x="1463" y="481"/>
                  </a:cubicBezTo>
                  <a:lnTo>
                    <a:pt x="2088" y="918"/>
                  </a:lnTo>
                  <a:cubicBezTo>
                    <a:pt x="2322" y="1082"/>
                    <a:pt x="2584" y="1164"/>
                    <a:pt x="2846" y="1164"/>
                  </a:cubicBezTo>
                  <a:cubicBezTo>
                    <a:pt x="3108" y="1164"/>
                    <a:pt x="3371" y="1082"/>
                    <a:pt x="3605" y="918"/>
                  </a:cubicBezTo>
                  <a:lnTo>
                    <a:pt x="4230" y="481"/>
                  </a:lnTo>
                  <a:cubicBezTo>
                    <a:pt x="4424" y="345"/>
                    <a:pt x="4642" y="277"/>
                    <a:pt x="4859" y="277"/>
                  </a:cubicBezTo>
                  <a:cubicBezTo>
                    <a:pt x="5077" y="277"/>
                    <a:pt x="5294" y="345"/>
                    <a:pt x="5488" y="481"/>
                  </a:cubicBezTo>
                  <a:lnTo>
                    <a:pt x="6113" y="918"/>
                  </a:lnTo>
                  <a:cubicBezTo>
                    <a:pt x="6347" y="1083"/>
                    <a:pt x="6610" y="1165"/>
                    <a:pt x="6871" y="1165"/>
                  </a:cubicBezTo>
                  <a:cubicBezTo>
                    <a:pt x="7134" y="1165"/>
                    <a:pt x="7396" y="1083"/>
                    <a:pt x="7631" y="918"/>
                  </a:cubicBezTo>
                  <a:lnTo>
                    <a:pt x="8255" y="481"/>
                  </a:lnTo>
                  <a:cubicBezTo>
                    <a:pt x="8449" y="345"/>
                    <a:pt x="8667" y="277"/>
                    <a:pt x="8885" y="277"/>
                  </a:cubicBezTo>
                  <a:cubicBezTo>
                    <a:pt x="9103" y="277"/>
                    <a:pt x="9321" y="345"/>
                    <a:pt x="9515" y="481"/>
                  </a:cubicBezTo>
                  <a:lnTo>
                    <a:pt x="10139" y="918"/>
                  </a:lnTo>
                  <a:cubicBezTo>
                    <a:pt x="10373" y="1082"/>
                    <a:pt x="10635" y="1164"/>
                    <a:pt x="10898" y="1164"/>
                  </a:cubicBezTo>
                  <a:cubicBezTo>
                    <a:pt x="11160" y="1164"/>
                    <a:pt x="11422" y="1082"/>
                    <a:pt x="11656" y="918"/>
                  </a:cubicBezTo>
                  <a:lnTo>
                    <a:pt x="12281" y="481"/>
                  </a:lnTo>
                  <a:cubicBezTo>
                    <a:pt x="12475" y="345"/>
                    <a:pt x="12693" y="277"/>
                    <a:pt x="12910" y="277"/>
                  </a:cubicBezTo>
                  <a:cubicBezTo>
                    <a:pt x="13128" y="277"/>
                    <a:pt x="13346" y="345"/>
                    <a:pt x="13540" y="481"/>
                  </a:cubicBezTo>
                  <a:cubicBezTo>
                    <a:pt x="13560" y="495"/>
                    <a:pt x="13582" y="502"/>
                    <a:pt x="13604" y="502"/>
                  </a:cubicBezTo>
                  <a:cubicBezTo>
                    <a:pt x="13645" y="502"/>
                    <a:pt x="13685" y="479"/>
                    <a:pt x="13708" y="437"/>
                  </a:cubicBezTo>
                  <a:cubicBezTo>
                    <a:pt x="13744" y="372"/>
                    <a:pt x="13726" y="286"/>
                    <a:pt x="13668" y="246"/>
                  </a:cubicBezTo>
                  <a:cubicBezTo>
                    <a:pt x="13434" y="82"/>
                    <a:pt x="13172" y="0"/>
                    <a:pt x="12910" y="0"/>
                  </a:cubicBezTo>
                  <a:cubicBezTo>
                    <a:pt x="12648" y="0"/>
                    <a:pt x="12386" y="82"/>
                    <a:pt x="12152" y="246"/>
                  </a:cubicBezTo>
                  <a:lnTo>
                    <a:pt x="11526" y="683"/>
                  </a:lnTo>
                  <a:cubicBezTo>
                    <a:pt x="11332" y="819"/>
                    <a:pt x="11115" y="887"/>
                    <a:pt x="10897" y="887"/>
                  </a:cubicBezTo>
                  <a:cubicBezTo>
                    <a:pt x="10679" y="887"/>
                    <a:pt x="10462" y="819"/>
                    <a:pt x="10268" y="683"/>
                  </a:cubicBezTo>
                  <a:lnTo>
                    <a:pt x="9644" y="246"/>
                  </a:lnTo>
                  <a:cubicBezTo>
                    <a:pt x="9410" y="82"/>
                    <a:pt x="9147" y="0"/>
                    <a:pt x="8885" y="0"/>
                  </a:cubicBezTo>
                  <a:cubicBezTo>
                    <a:pt x="8622" y="0"/>
                    <a:pt x="8360" y="82"/>
                    <a:pt x="8126" y="246"/>
                  </a:cubicBezTo>
                  <a:lnTo>
                    <a:pt x="7502" y="683"/>
                  </a:lnTo>
                  <a:cubicBezTo>
                    <a:pt x="7308" y="819"/>
                    <a:pt x="7090" y="887"/>
                    <a:pt x="6872" y="887"/>
                  </a:cubicBezTo>
                  <a:cubicBezTo>
                    <a:pt x="6654" y="887"/>
                    <a:pt x="6436" y="819"/>
                    <a:pt x="6242" y="683"/>
                  </a:cubicBezTo>
                  <a:lnTo>
                    <a:pt x="5618" y="246"/>
                  </a:lnTo>
                  <a:cubicBezTo>
                    <a:pt x="5384" y="82"/>
                    <a:pt x="5122" y="0"/>
                    <a:pt x="4859" y="0"/>
                  </a:cubicBezTo>
                  <a:cubicBezTo>
                    <a:pt x="4597" y="0"/>
                    <a:pt x="4334" y="82"/>
                    <a:pt x="4100" y="246"/>
                  </a:cubicBezTo>
                  <a:lnTo>
                    <a:pt x="3476" y="683"/>
                  </a:lnTo>
                  <a:cubicBezTo>
                    <a:pt x="3282" y="819"/>
                    <a:pt x="3064" y="887"/>
                    <a:pt x="2847" y="887"/>
                  </a:cubicBezTo>
                  <a:cubicBezTo>
                    <a:pt x="2629" y="887"/>
                    <a:pt x="2412" y="819"/>
                    <a:pt x="2217" y="683"/>
                  </a:cubicBezTo>
                  <a:lnTo>
                    <a:pt x="1592" y="246"/>
                  </a:lnTo>
                  <a:cubicBezTo>
                    <a:pt x="1358" y="82"/>
                    <a:pt x="109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2597550" y="23648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10" y="0"/>
                  </a:moveTo>
                  <a:cubicBezTo>
                    <a:pt x="253" y="0"/>
                    <a:pt x="195" y="21"/>
                    <a:pt x="148" y="68"/>
                  </a:cubicBezTo>
                  <a:cubicBezTo>
                    <a:pt x="1" y="214"/>
                    <a:pt x="104" y="464"/>
                    <a:pt x="311" y="464"/>
                  </a:cubicBezTo>
                  <a:cubicBezTo>
                    <a:pt x="438" y="464"/>
                    <a:pt x="542" y="360"/>
                    <a:pt x="543" y="232"/>
                  </a:cubicBezTo>
                  <a:cubicBezTo>
                    <a:pt x="543" y="93"/>
                    <a:pt x="429" y="0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2597550" y="239442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8" y="465"/>
                    <a:pt x="542" y="362"/>
                    <a:pt x="543" y="233"/>
                  </a:cubicBezTo>
                  <a:cubicBezTo>
                    <a:pt x="543" y="93"/>
                    <a:pt x="429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2597550" y="2424050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8" y="464"/>
                    <a:pt x="542" y="361"/>
                    <a:pt x="543" y="233"/>
                  </a:cubicBezTo>
                  <a:cubicBezTo>
                    <a:pt x="543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2597550" y="24536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6"/>
                  </a:cubicBezTo>
                  <a:cubicBezTo>
                    <a:pt x="438" y="465"/>
                    <a:pt x="543" y="361"/>
                    <a:pt x="543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2597550" y="24833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1" y="464"/>
                  </a:cubicBezTo>
                  <a:cubicBezTo>
                    <a:pt x="438" y="464"/>
                    <a:pt x="542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2597550" y="2512950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4"/>
                    <a:pt x="311" y="464"/>
                  </a:cubicBezTo>
                  <a:cubicBezTo>
                    <a:pt x="438" y="464"/>
                    <a:pt x="542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2597550" y="254257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4"/>
                    <a:pt x="311" y="464"/>
                  </a:cubicBezTo>
                  <a:cubicBezTo>
                    <a:pt x="438" y="464"/>
                    <a:pt x="542" y="361"/>
                    <a:pt x="543" y="232"/>
                  </a:cubicBezTo>
                  <a:cubicBezTo>
                    <a:pt x="543" y="93"/>
                    <a:pt x="429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2597550" y="25721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10" y="1"/>
                  </a:moveTo>
                  <a:cubicBezTo>
                    <a:pt x="253" y="1"/>
                    <a:pt x="195" y="22"/>
                    <a:pt x="148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8" y="465"/>
                    <a:pt x="542" y="361"/>
                    <a:pt x="543" y="234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2597550" y="2601800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6"/>
                  </a:cubicBezTo>
                  <a:cubicBezTo>
                    <a:pt x="438" y="465"/>
                    <a:pt x="542" y="361"/>
                    <a:pt x="543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2630050" y="23648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2630025" y="239442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10" y="1"/>
                  </a:moveTo>
                  <a:cubicBezTo>
                    <a:pt x="253" y="1"/>
                    <a:pt x="195" y="22"/>
                    <a:pt x="148" y="70"/>
                  </a:cubicBezTo>
                  <a:cubicBezTo>
                    <a:pt x="1" y="216"/>
                    <a:pt x="105" y="465"/>
                    <a:pt x="311" y="465"/>
                  </a:cubicBezTo>
                  <a:cubicBezTo>
                    <a:pt x="440" y="465"/>
                    <a:pt x="543" y="362"/>
                    <a:pt x="543" y="233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2630025" y="2424050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10" y="1"/>
                  </a:moveTo>
                  <a:cubicBezTo>
                    <a:pt x="253" y="1"/>
                    <a:pt x="195" y="22"/>
                    <a:pt x="148" y="69"/>
                  </a:cubicBezTo>
                  <a:cubicBezTo>
                    <a:pt x="1" y="216"/>
                    <a:pt x="105" y="465"/>
                    <a:pt x="311" y="465"/>
                  </a:cubicBezTo>
                  <a:cubicBezTo>
                    <a:pt x="440" y="464"/>
                    <a:pt x="543" y="361"/>
                    <a:pt x="543" y="233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2630050" y="2453700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2630050" y="24833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2630025" y="2512950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10" y="0"/>
                  </a:moveTo>
                  <a:cubicBezTo>
                    <a:pt x="253" y="0"/>
                    <a:pt x="195" y="21"/>
                    <a:pt x="148" y="69"/>
                  </a:cubicBezTo>
                  <a:cubicBezTo>
                    <a:pt x="1" y="215"/>
                    <a:pt x="105" y="464"/>
                    <a:pt x="311" y="464"/>
                  </a:cubicBezTo>
                  <a:cubicBezTo>
                    <a:pt x="440" y="464"/>
                    <a:pt x="543" y="360"/>
                    <a:pt x="543" y="232"/>
                  </a:cubicBezTo>
                  <a:cubicBezTo>
                    <a:pt x="543" y="93"/>
                    <a:pt x="429" y="0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2630050" y="254257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2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2630050" y="25721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6"/>
                    <a:pt x="104" y="465"/>
                    <a:pt x="310" y="465"/>
                  </a:cubicBezTo>
                  <a:cubicBezTo>
                    <a:pt x="439" y="464"/>
                    <a:pt x="542" y="361"/>
                    <a:pt x="542" y="234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2630050" y="260182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2662525" y="2364825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10" y="0"/>
                  </a:moveTo>
                  <a:cubicBezTo>
                    <a:pt x="253" y="0"/>
                    <a:pt x="195" y="21"/>
                    <a:pt x="148" y="68"/>
                  </a:cubicBezTo>
                  <a:cubicBezTo>
                    <a:pt x="1" y="214"/>
                    <a:pt x="104" y="464"/>
                    <a:pt x="311" y="464"/>
                  </a:cubicBezTo>
                  <a:cubicBezTo>
                    <a:pt x="439" y="464"/>
                    <a:pt x="542" y="360"/>
                    <a:pt x="543" y="232"/>
                  </a:cubicBezTo>
                  <a:cubicBezTo>
                    <a:pt x="543" y="93"/>
                    <a:pt x="429" y="0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2662525" y="239442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9" y="465"/>
                    <a:pt x="542" y="362"/>
                    <a:pt x="543" y="233"/>
                  </a:cubicBezTo>
                  <a:cubicBezTo>
                    <a:pt x="543" y="93"/>
                    <a:pt x="429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2662525" y="2424050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9" y="465"/>
                    <a:pt x="542" y="361"/>
                    <a:pt x="543" y="233"/>
                  </a:cubicBezTo>
                  <a:cubicBezTo>
                    <a:pt x="543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2662525" y="245367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6"/>
                  </a:cubicBezTo>
                  <a:cubicBezTo>
                    <a:pt x="439" y="465"/>
                    <a:pt x="543" y="361"/>
                    <a:pt x="543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2662525" y="2483325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1" y="464"/>
                  </a:cubicBezTo>
                  <a:cubicBezTo>
                    <a:pt x="439" y="464"/>
                    <a:pt x="542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2662525" y="2512950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4"/>
                    <a:pt x="311" y="464"/>
                  </a:cubicBezTo>
                  <a:cubicBezTo>
                    <a:pt x="439" y="464"/>
                    <a:pt x="542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2662525" y="2542575"/>
              <a:ext cx="13600" cy="11625"/>
            </a:xfrm>
            <a:custGeom>
              <a:rect b="b" l="l" r="r" t="t"/>
              <a:pathLst>
                <a:path extrusionOk="0" h="465" w="544">
                  <a:moveTo>
                    <a:pt x="310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4"/>
                    <a:pt x="311" y="464"/>
                  </a:cubicBezTo>
                  <a:cubicBezTo>
                    <a:pt x="439" y="464"/>
                    <a:pt x="542" y="361"/>
                    <a:pt x="543" y="232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2662525" y="257217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10" y="1"/>
                  </a:moveTo>
                  <a:cubicBezTo>
                    <a:pt x="253" y="1"/>
                    <a:pt x="195" y="22"/>
                    <a:pt x="148" y="69"/>
                  </a:cubicBezTo>
                  <a:cubicBezTo>
                    <a:pt x="1" y="215"/>
                    <a:pt x="104" y="465"/>
                    <a:pt x="311" y="465"/>
                  </a:cubicBezTo>
                  <a:cubicBezTo>
                    <a:pt x="439" y="465"/>
                    <a:pt x="542" y="361"/>
                    <a:pt x="543" y="234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2662525" y="2601800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1" y="466"/>
                  </a:cubicBezTo>
                  <a:cubicBezTo>
                    <a:pt x="439" y="465"/>
                    <a:pt x="543" y="361"/>
                    <a:pt x="543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2695025" y="23648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2695000" y="239442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10" y="1"/>
                  </a:moveTo>
                  <a:cubicBezTo>
                    <a:pt x="253" y="1"/>
                    <a:pt x="194" y="22"/>
                    <a:pt x="147" y="70"/>
                  </a:cubicBezTo>
                  <a:cubicBezTo>
                    <a:pt x="1" y="216"/>
                    <a:pt x="105" y="465"/>
                    <a:pt x="311" y="465"/>
                  </a:cubicBezTo>
                  <a:cubicBezTo>
                    <a:pt x="440" y="465"/>
                    <a:pt x="543" y="362"/>
                    <a:pt x="543" y="233"/>
                  </a:cubicBezTo>
                  <a:cubicBezTo>
                    <a:pt x="543" y="93"/>
                    <a:pt x="429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2695000" y="2424050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6"/>
                    <a:pt x="105" y="465"/>
                    <a:pt x="311" y="465"/>
                  </a:cubicBezTo>
                  <a:cubicBezTo>
                    <a:pt x="440" y="464"/>
                    <a:pt x="543" y="361"/>
                    <a:pt x="543" y="233"/>
                  </a:cubicBezTo>
                  <a:cubicBezTo>
                    <a:pt x="543" y="93"/>
                    <a:pt x="429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2695025" y="2453700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2695025" y="24833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2695000" y="2512950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10" y="0"/>
                  </a:moveTo>
                  <a:cubicBezTo>
                    <a:pt x="253" y="0"/>
                    <a:pt x="194" y="21"/>
                    <a:pt x="147" y="69"/>
                  </a:cubicBezTo>
                  <a:cubicBezTo>
                    <a:pt x="1" y="215"/>
                    <a:pt x="105" y="464"/>
                    <a:pt x="311" y="464"/>
                  </a:cubicBezTo>
                  <a:cubicBezTo>
                    <a:pt x="440" y="464"/>
                    <a:pt x="543" y="360"/>
                    <a:pt x="543" y="232"/>
                  </a:cubicBezTo>
                  <a:cubicBezTo>
                    <a:pt x="543" y="93"/>
                    <a:pt x="429" y="0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2695025" y="254257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2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2695025" y="25721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6"/>
                    <a:pt x="104" y="465"/>
                    <a:pt x="310" y="465"/>
                  </a:cubicBezTo>
                  <a:cubicBezTo>
                    <a:pt x="439" y="464"/>
                    <a:pt x="542" y="361"/>
                    <a:pt x="542" y="234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2695025" y="260182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2727500" y="2364825"/>
              <a:ext cx="13600" cy="11600"/>
            </a:xfrm>
            <a:custGeom>
              <a:rect b="b" l="l" r="r" t="t"/>
              <a:pathLst>
                <a:path extrusionOk="0" h="464" w="544">
                  <a:moveTo>
                    <a:pt x="310" y="0"/>
                  </a:moveTo>
                  <a:cubicBezTo>
                    <a:pt x="253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3" y="93"/>
                    <a:pt x="429" y="0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2727500" y="2394425"/>
              <a:ext cx="13600" cy="11650"/>
            </a:xfrm>
            <a:custGeom>
              <a:rect b="b" l="l" r="r" t="t"/>
              <a:pathLst>
                <a:path extrusionOk="0" h="466" w="544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5"/>
                    <a:pt x="542" y="362"/>
                    <a:pt x="542" y="233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2727500" y="2424050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5"/>
                    <a:pt x="542" y="361"/>
                    <a:pt x="542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2727500" y="24536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6"/>
                  </a:cubicBezTo>
                  <a:cubicBezTo>
                    <a:pt x="439" y="466"/>
                    <a:pt x="542" y="361"/>
                    <a:pt x="542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2727500" y="24833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1" y="214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2727500" y="2512950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9"/>
                  </a:cubicBezTo>
                  <a:cubicBezTo>
                    <a:pt x="1" y="215"/>
                    <a:pt x="104" y="464"/>
                    <a:pt x="310" y="464"/>
                  </a:cubicBezTo>
                  <a:cubicBezTo>
                    <a:pt x="439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2727500" y="254257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4"/>
                    <a:pt x="310" y="464"/>
                  </a:cubicBezTo>
                  <a:cubicBezTo>
                    <a:pt x="439" y="464"/>
                    <a:pt x="542" y="361"/>
                    <a:pt x="542" y="232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2727500" y="25721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5"/>
                  </a:cubicBezTo>
                  <a:cubicBezTo>
                    <a:pt x="439" y="465"/>
                    <a:pt x="542" y="362"/>
                    <a:pt x="542" y="234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2727500" y="2601800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1" y="215"/>
                    <a:pt x="104" y="465"/>
                    <a:pt x="310" y="466"/>
                  </a:cubicBezTo>
                  <a:cubicBezTo>
                    <a:pt x="439" y="465"/>
                    <a:pt x="542" y="361"/>
                    <a:pt x="542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2760025" y="2364825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8"/>
                  </a:cubicBezTo>
                  <a:cubicBezTo>
                    <a:pt x="0" y="214"/>
                    <a:pt x="104" y="464"/>
                    <a:pt x="310" y="464"/>
                  </a:cubicBezTo>
                  <a:cubicBezTo>
                    <a:pt x="438" y="464"/>
                    <a:pt x="541" y="360"/>
                    <a:pt x="541" y="232"/>
                  </a:cubicBezTo>
                  <a:cubicBezTo>
                    <a:pt x="541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2760000" y="239442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0"/>
                  </a:moveTo>
                  <a:cubicBezTo>
                    <a:pt x="252" y="0"/>
                    <a:pt x="194" y="22"/>
                    <a:pt x="147" y="69"/>
                  </a:cubicBezTo>
                  <a:cubicBezTo>
                    <a:pt x="0" y="216"/>
                    <a:pt x="104" y="465"/>
                    <a:pt x="311" y="465"/>
                  </a:cubicBezTo>
                  <a:cubicBezTo>
                    <a:pt x="439" y="465"/>
                    <a:pt x="542" y="362"/>
                    <a:pt x="542" y="233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2760025" y="2424050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5"/>
                    <a:pt x="103" y="465"/>
                    <a:pt x="310" y="465"/>
                  </a:cubicBezTo>
                  <a:cubicBezTo>
                    <a:pt x="438" y="465"/>
                    <a:pt x="541" y="361"/>
                    <a:pt x="541" y="233"/>
                  </a:cubicBezTo>
                  <a:cubicBezTo>
                    <a:pt x="541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2760025" y="2453675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5"/>
                    <a:pt x="104" y="465"/>
                    <a:pt x="310" y="466"/>
                  </a:cubicBezTo>
                  <a:cubicBezTo>
                    <a:pt x="438" y="466"/>
                    <a:pt x="541" y="361"/>
                    <a:pt x="541" y="233"/>
                  </a:cubicBezTo>
                  <a:cubicBezTo>
                    <a:pt x="541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2760025" y="2483325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8"/>
                  </a:cubicBezTo>
                  <a:cubicBezTo>
                    <a:pt x="0" y="214"/>
                    <a:pt x="104" y="464"/>
                    <a:pt x="310" y="464"/>
                  </a:cubicBezTo>
                  <a:cubicBezTo>
                    <a:pt x="438" y="464"/>
                    <a:pt x="541" y="360"/>
                    <a:pt x="541" y="232"/>
                  </a:cubicBezTo>
                  <a:cubicBezTo>
                    <a:pt x="541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2760025" y="2512950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9"/>
                  </a:cubicBezTo>
                  <a:cubicBezTo>
                    <a:pt x="0" y="215"/>
                    <a:pt x="103" y="464"/>
                    <a:pt x="310" y="464"/>
                  </a:cubicBezTo>
                  <a:cubicBezTo>
                    <a:pt x="438" y="464"/>
                    <a:pt x="541" y="360"/>
                    <a:pt x="541" y="232"/>
                  </a:cubicBezTo>
                  <a:cubicBezTo>
                    <a:pt x="541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2760025" y="2542575"/>
              <a:ext cx="13550" cy="11625"/>
            </a:xfrm>
            <a:custGeom>
              <a:rect b="b" l="l" r="r" t="t"/>
              <a:pathLst>
                <a:path extrusionOk="0" h="465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5"/>
                    <a:pt x="104" y="464"/>
                    <a:pt x="310" y="464"/>
                  </a:cubicBezTo>
                  <a:cubicBezTo>
                    <a:pt x="438" y="464"/>
                    <a:pt x="541" y="361"/>
                    <a:pt x="541" y="232"/>
                  </a:cubicBezTo>
                  <a:cubicBezTo>
                    <a:pt x="541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2760025" y="2572175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5"/>
                    <a:pt x="104" y="464"/>
                    <a:pt x="310" y="465"/>
                  </a:cubicBezTo>
                  <a:cubicBezTo>
                    <a:pt x="438" y="465"/>
                    <a:pt x="541" y="362"/>
                    <a:pt x="541" y="234"/>
                  </a:cubicBezTo>
                  <a:cubicBezTo>
                    <a:pt x="541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2760025" y="2601800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5"/>
                    <a:pt x="104" y="465"/>
                    <a:pt x="310" y="466"/>
                  </a:cubicBezTo>
                  <a:cubicBezTo>
                    <a:pt x="438" y="465"/>
                    <a:pt x="541" y="361"/>
                    <a:pt x="541" y="233"/>
                  </a:cubicBezTo>
                  <a:cubicBezTo>
                    <a:pt x="541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2792500" y="23648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7" y="68"/>
                  </a:cubicBezTo>
                  <a:cubicBezTo>
                    <a:pt x="0" y="214"/>
                    <a:pt x="104" y="464"/>
                    <a:pt x="311" y="464"/>
                  </a:cubicBezTo>
                  <a:cubicBezTo>
                    <a:pt x="438" y="464"/>
                    <a:pt x="542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2792500" y="239442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8" y="1"/>
                  </a:moveTo>
                  <a:cubicBezTo>
                    <a:pt x="252" y="1"/>
                    <a:pt x="194" y="22"/>
                    <a:pt x="146" y="69"/>
                  </a:cubicBezTo>
                  <a:cubicBezTo>
                    <a:pt x="0" y="215"/>
                    <a:pt x="104" y="465"/>
                    <a:pt x="311" y="465"/>
                  </a:cubicBezTo>
                  <a:cubicBezTo>
                    <a:pt x="438" y="465"/>
                    <a:pt x="542" y="362"/>
                    <a:pt x="543" y="233"/>
                  </a:cubicBezTo>
                  <a:cubicBezTo>
                    <a:pt x="543" y="94"/>
                    <a:pt x="428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2792500" y="2424050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6" y="69"/>
                  </a:cubicBezTo>
                  <a:cubicBezTo>
                    <a:pt x="0" y="215"/>
                    <a:pt x="104" y="465"/>
                    <a:pt x="311" y="465"/>
                  </a:cubicBezTo>
                  <a:cubicBezTo>
                    <a:pt x="438" y="465"/>
                    <a:pt x="542" y="361"/>
                    <a:pt x="543" y="233"/>
                  </a:cubicBezTo>
                  <a:cubicBezTo>
                    <a:pt x="543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2792525" y="2453675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7" y="1"/>
                  </a:moveTo>
                  <a:cubicBezTo>
                    <a:pt x="250" y="1"/>
                    <a:pt x="192" y="22"/>
                    <a:pt x="145" y="69"/>
                  </a:cubicBezTo>
                  <a:cubicBezTo>
                    <a:pt x="0" y="215"/>
                    <a:pt x="103" y="465"/>
                    <a:pt x="310" y="466"/>
                  </a:cubicBezTo>
                  <a:cubicBezTo>
                    <a:pt x="437" y="465"/>
                    <a:pt x="542" y="361"/>
                    <a:pt x="542" y="233"/>
                  </a:cubicBezTo>
                  <a:cubicBezTo>
                    <a:pt x="541" y="93"/>
                    <a:pt x="426" y="1"/>
                    <a:pt x="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2792500" y="2483325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6" y="68"/>
                  </a:cubicBezTo>
                  <a:cubicBezTo>
                    <a:pt x="0" y="214"/>
                    <a:pt x="104" y="464"/>
                    <a:pt x="311" y="464"/>
                  </a:cubicBezTo>
                  <a:cubicBezTo>
                    <a:pt x="438" y="464"/>
                    <a:pt x="543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2792500" y="2512950"/>
              <a:ext cx="13575" cy="11600"/>
            </a:xfrm>
            <a:custGeom>
              <a:rect b="b" l="l" r="r" t="t"/>
              <a:pathLst>
                <a:path extrusionOk="0" h="464" w="543">
                  <a:moveTo>
                    <a:pt x="309" y="0"/>
                  </a:moveTo>
                  <a:cubicBezTo>
                    <a:pt x="252" y="0"/>
                    <a:pt x="194" y="21"/>
                    <a:pt x="146" y="69"/>
                  </a:cubicBezTo>
                  <a:cubicBezTo>
                    <a:pt x="0" y="215"/>
                    <a:pt x="104" y="464"/>
                    <a:pt x="311" y="464"/>
                  </a:cubicBezTo>
                  <a:cubicBezTo>
                    <a:pt x="438" y="464"/>
                    <a:pt x="543" y="360"/>
                    <a:pt x="543" y="232"/>
                  </a:cubicBezTo>
                  <a:cubicBezTo>
                    <a:pt x="543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2792500" y="2542575"/>
              <a:ext cx="13575" cy="11625"/>
            </a:xfrm>
            <a:custGeom>
              <a:rect b="b" l="l" r="r" t="t"/>
              <a:pathLst>
                <a:path extrusionOk="0" h="465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0" y="215"/>
                    <a:pt x="104" y="464"/>
                    <a:pt x="311" y="464"/>
                  </a:cubicBezTo>
                  <a:cubicBezTo>
                    <a:pt x="438" y="464"/>
                    <a:pt x="543" y="361"/>
                    <a:pt x="543" y="232"/>
                  </a:cubicBezTo>
                  <a:cubicBezTo>
                    <a:pt x="543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2792500" y="2572175"/>
              <a:ext cx="13575" cy="11650"/>
            </a:xfrm>
            <a:custGeom>
              <a:rect b="b" l="l" r="r" t="t"/>
              <a:pathLst>
                <a:path extrusionOk="0" h="466" w="543">
                  <a:moveTo>
                    <a:pt x="309" y="1"/>
                  </a:moveTo>
                  <a:cubicBezTo>
                    <a:pt x="252" y="1"/>
                    <a:pt x="194" y="22"/>
                    <a:pt x="147" y="69"/>
                  </a:cubicBezTo>
                  <a:cubicBezTo>
                    <a:pt x="0" y="215"/>
                    <a:pt x="104" y="464"/>
                    <a:pt x="311" y="465"/>
                  </a:cubicBezTo>
                  <a:cubicBezTo>
                    <a:pt x="438" y="465"/>
                    <a:pt x="542" y="362"/>
                    <a:pt x="543" y="234"/>
                  </a:cubicBezTo>
                  <a:cubicBezTo>
                    <a:pt x="543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2792525" y="2601800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7" y="1"/>
                  </a:moveTo>
                  <a:cubicBezTo>
                    <a:pt x="250" y="1"/>
                    <a:pt x="192" y="22"/>
                    <a:pt x="145" y="69"/>
                  </a:cubicBezTo>
                  <a:cubicBezTo>
                    <a:pt x="0" y="215"/>
                    <a:pt x="103" y="465"/>
                    <a:pt x="310" y="466"/>
                  </a:cubicBezTo>
                  <a:cubicBezTo>
                    <a:pt x="437" y="465"/>
                    <a:pt x="542" y="361"/>
                    <a:pt x="542" y="233"/>
                  </a:cubicBezTo>
                  <a:cubicBezTo>
                    <a:pt x="541" y="93"/>
                    <a:pt x="426" y="1"/>
                    <a:pt x="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2825000" y="2364825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8"/>
                  </a:cubicBezTo>
                  <a:cubicBezTo>
                    <a:pt x="0" y="214"/>
                    <a:pt x="104" y="464"/>
                    <a:pt x="311" y="464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2825000" y="2394425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9" y="1"/>
                  </a:moveTo>
                  <a:cubicBezTo>
                    <a:pt x="252" y="1"/>
                    <a:pt x="194" y="22"/>
                    <a:pt x="146" y="70"/>
                  </a:cubicBezTo>
                  <a:cubicBezTo>
                    <a:pt x="0" y="216"/>
                    <a:pt x="104" y="465"/>
                    <a:pt x="311" y="465"/>
                  </a:cubicBezTo>
                  <a:cubicBezTo>
                    <a:pt x="438" y="465"/>
                    <a:pt x="542" y="362"/>
                    <a:pt x="542" y="233"/>
                  </a:cubicBezTo>
                  <a:cubicBezTo>
                    <a:pt x="542" y="93"/>
                    <a:pt x="42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2825000" y="2424050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6"/>
                    <a:pt x="104" y="465"/>
                    <a:pt x="311" y="465"/>
                  </a:cubicBezTo>
                  <a:cubicBezTo>
                    <a:pt x="438" y="464"/>
                    <a:pt x="542" y="361"/>
                    <a:pt x="542" y="233"/>
                  </a:cubicBezTo>
                  <a:cubicBezTo>
                    <a:pt x="542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2825000" y="2453700"/>
              <a:ext cx="13550" cy="11625"/>
            </a:xfrm>
            <a:custGeom>
              <a:rect b="b" l="l" r="r" t="t"/>
              <a:pathLst>
                <a:path extrusionOk="0" h="465" w="542">
                  <a:moveTo>
                    <a:pt x="309" y="0"/>
                  </a:moveTo>
                  <a:cubicBezTo>
                    <a:pt x="252" y="0"/>
                    <a:pt x="194" y="21"/>
                    <a:pt x="146" y="69"/>
                  </a:cubicBezTo>
                  <a:cubicBezTo>
                    <a:pt x="0" y="215"/>
                    <a:pt x="104" y="465"/>
                    <a:pt x="311" y="465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2825000" y="2483325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8"/>
                  </a:cubicBezTo>
                  <a:cubicBezTo>
                    <a:pt x="0" y="214"/>
                    <a:pt x="104" y="464"/>
                    <a:pt x="311" y="464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2825000" y="2512950"/>
              <a:ext cx="13550" cy="11600"/>
            </a:xfrm>
            <a:custGeom>
              <a:rect b="b" l="l" r="r" t="t"/>
              <a:pathLst>
                <a:path extrusionOk="0" h="464" w="542">
                  <a:moveTo>
                    <a:pt x="308" y="0"/>
                  </a:moveTo>
                  <a:cubicBezTo>
                    <a:pt x="251" y="0"/>
                    <a:pt x="193" y="21"/>
                    <a:pt x="146" y="69"/>
                  </a:cubicBezTo>
                  <a:cubicBezTo>
                    <a:pt x="0" y="215"/>
                    <a:pt x="104" y="464"/>
                    <a:pt x="311" y="464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3"/>
                    <a:pt x="427" y="0"/>
                    <a:pt x="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2825000" y="2542575"/>
              <a:ext cx="13550" cy="11625"/>
            </a:xfrm>
            <a:custGeom>
              <a:rect b="b" l="l" r="r" t="t"/>
              <a:pathLst>
                <a:path extrusionOk="0" h="465" w="542">
                  <a:moveTo>
                    <a:pt x="309" y="0"/>
                  </a:moveTo>
                  <a:cubicBezTo>
                    <a:pt x="252" y="0"/>
                    <a:pt x="194" y="21"/>
                    <a:pt x="146" y="69"/>
                  </a:cubicBezTo>
                  <a:cubicBezTo>
                    <a:pt x="0" y="215"/>
                    <a:pt x="104" y="464"/>
                    <a:pt x="311" y="464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2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2825000" y="2572175"/>
              <a:ext cx="13550" cy="11650"/>
            </a:xfrm>
            <a:custGeom>
              <a:rect b="b" l="l" r="r" t="t"/>
              <a:pathLst>
                <a:path extrusionOk="0" h="466" w="542">
                  <a:moveTo>
                    <a:pt x="308" y="1"/>
                  </a:moveTo>
                  <a:cubicBezTo>
                    <a:pt x="251" y="1"/>
                    <a:pt x="193" y="22"/>
                    <a:pt x="146" y="69"/>
                  </a:cubicBezTo>
                  <a:cubicBezTo>
                    <a:pt x="0" y="216"/>
                    <a:pt x="104" y="465"/>
                    <a:pt x="311" y="465"/>
                  </a:cubicBezTo>
                  <a:cubicBezTo>
                    <a:pt x="438" y="464"/>
                    <a:pt x="542" y="361"/>
                    <a:pt x="542" y="234"/>
                  </a:cubicBezTo>
                  <a:cubicBezTo>
                    <a:pt x="542" y="93"/>
                    <a:pt x="427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2825000" y="2601825"/>
              <a:ext cx="13550" cy="11625"/>
            </a:xfrm>
            <a:custGeom>
              <a:rect b="b" l="l" r="r" t="t"/>
              <a:pathLst>
                <a:path extrusionOk="0" h="465" w="542">
                  <a:moveTo>
                    <a:pt x="309" y="0"/>
                  </a:moveTo>
                  <a:cubicBezTo>
                    <a:pt x="252" y="0"/>
                    <a:pt x="194" y="22"/>
                    <a:pt x="146" y="69"/>
                  </a:cubicBezTo>
                  <a:cubicBezTo>
                    <a:pt x="0" y="215"/>
                    <a:pt x="104" y="465"/>
                    <a:pt x="311" y="465"/>
                  </a:cubicBezTo>
                  <a:cubicBezTo>
                    <a:pt x="438" y="464"/>
                    <a:pt x="542" y="360"/>
                    <a:pt x="542" y="232"/>
                  </a:cubicBezTo>
                  <a:cubicBezTo>
                    <a:pt x="542" y="93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2006450" y="2395075"/>
              <a:ext cx="1645300" cy="928600"/>
            </a:xfrm>
            <a:custGeom>
              <a:rect b="b" l="l" r="r" t="t"/>
              <a:pathLst>
                <a:path extrusionOk="0" h="37144" w="65812">
                  <a:moveTo>
                    <a:pt x="37800" y="1"/>
                  </a:moveTo>
                  <a:cubicBezTo>
                    <a:pt x="36323" y="1"/>
                    <a:pt x="34703" y="172"/>
                    <a:pt x="32905" y="548"/>
                  </a:cubicBezTo>
                  <a:cubicBezTo>
                    <a:pt x="23962" y="2417"/>
                    <a:pt x="17592" y="10297"/>
                    <a:pt x="11027" y="15748"/>
                  </a:cubicBezTo>
                  <a:cubicBezTo>
                    <a:pt x="5209" y="20579"/>
                    <a:pt x="0" y="26444"/>
                    <a:pt x="1664" y="31472"/>
                  </a:cubicBezTo>
                  <a:cubicBezTo>
                    <a:pt x="3159" y="35993"/>
                    <a:pt x="7541" y="37046"/>
                    <a:pt x="13376" y="37046"/>
                  </a:cubicBezTo>
                  <a:cubicBezTo>
                    <a:pt x="17560" y="37046"/>
                    <a:pt x="22490" y="36505"/>
                    <a:pt x="27639" y="36311"/>
                  </a:cubicBezTo>
                  <a:cubicBezTo>
                    <a:pt x="28263" y="36287"/>
                    <a:pt x="28905" y="36276"/>
                    <a:pt x="29563" y="36276"/>
                  </a:cubicBezTo>
                  <a:cubicBezTo>
                    <a:pt x="35514" y="36276"/>
                    <a:pt x="42722" y="37143"/>
                    <a:pt x="48953" y="37143"/>
                  </a:cubicBezTo>
                  <a:cubicBezTo>
                    <a:pt x="55641" y="37143"/>
                    <a:pt x="61203" y="36144"/>
                    <a:pt x="62871" y="32001"/>
                  </a:cubicBezTo>
                  <a:cubicBezTo>
                    <a:pt x="65812" y="24700"/>
                    <a:pt x="58048" y="12541"/>
                    <a:pt x="51425" y="6457"/>
                  </a:cubicBezTo>
                  <a:cubicBezTo>
                    <a:pt x="47646" y="2986"/>
                    <a:pt x="43971" y="1"/>
                    <a:pt x="37800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2963650" y="2320450"/>
              <a:ext cx="293400" cy="289375"/>
            </a:xfrm>
            <a:custGeom>
              <a:rect b="b" l="l" r="r" t="t"/>
              <a:pathLst>
                <a:path extrusionOk="0" h="11575" w="11736">
                  <a:moveTo>
                    <a:pt x="5870" y="2427"/>
                  </a:moveTo>
                  <a:cubicBezTo>
                    <a:pt x="6365" y="2427"/>
                    <a:pt x="6867" y="2537"/>
                    <a:pt x="7341" y="2768"/>
                  </a:cubicBezTo>
                  <a:cubicBezTo>
                    <a:pt x="9009" y="3581"/>
                    <a:pt x="9702" y="5593"/>
                    <a:pt x="8888" y="7261"/>
                  </a:cubicBezTo>
                  <a:cubicBezTo>
                    <a:pt x="8306" y="8455"/>
                    <a:pt x="7110" y="9150"/>
                    <a:pt x="5865" y="9150"/>
                  </a:cubicBezTo>
                  <a:cubicBezTo>
                    <a:pt x="5371" y="9150"/>
                    <a:pt x="4869" y="9040"/>
                    <a:pt x="4395" y="8809"/>
                  </a:cubicBezTo>
                  <a:cubicBezTo>
                    <a:pt x="2727" y="7995"/>
                    <a:pt x="2034" y="5983"/>
                    <a:pt x="2847" y="4315"/>
                  </a:cubicBezTo>
                  <a:cubicBezTo>
                    <a:pt x="3429" y="3121"/>
                    <a:pt x="4626" y="2427"/>
                    <a:pt x="5870" y="2427"/>
                  </a:cubicBezTo>
                  <a:close/>
                  <a:moveTo>
                    <a:pt x="5876" y="0"/>
                  </a:moveTo>
                  <a:cubicBezTo>
                    <a:pt x="5656" y="0"/>
                    <a:pt x="5435" y="13"/>
                    <a:pt x="5216" y="38"/>
                  </a:cubicBezTo>
                  <a:lnTo>
                    <a:pt x="5396" y="1154"/>
                  </a:lnTo>
                  <a:cubicBezTo>
                    <a:pt x="4968" y="1199"/>
                    <a:pt x="4549" y="1301"/>
                    <a:pt x="4150" y="1459"/>
                  </a:cubicBezTo>
                  <a:lnTo>
                    <a:pt x="3779" y="391"/>
                  </a:lnTo>
                  <a:cubicBezTo>
                    <a:pt x="2825" y="758"/>
                    <a:pt x="1988" y="1371"/>
                    <a:pt x="1351" y="2171"/>
                  </a:cubicBezTo>
                  <a:lnTo>
                    <a:pt x="2267" y="2832"/>
                  </a:lnTo>
                  <a:cubicBezTo>
                    <a:pt x="2036" y="3113"/>
                    <a:pt x="1838" y="3418"/>
                    <a:pt x="1677" y="3744"/>
                  </a:cubicBezTo>
                  <a:cubicBezTo>
                    <a:pt x="1647" y="3806"/>
                    <a:pt x="1625" y="3870"/>
                    <a:pt x="1597" y="3932"/>
                  </a:cubicBezTo>
                  <a:lnTo>
                    <a:pt x="578" y="3439"/>
                  </a:lnTo>
                  <a:cubicBezTo>
                    <a:pt x="159" y="4379"/>
                    <a:pt x="1" y="5413"/>
                    <a:pt x="118" y="6434"/>
                  </a:cubicBezTo>
                  <a:lnTo>
                    <a:pt x="1233" y="6255"/>
                  </a:lnTo>
                  <a:cubicBezTo>
                    <a:pt x="1278" y="6686"/>
                    <a:pt x="1381" y="7109"/>
                    <a:pt x="1542" y="7512"/>
                  </a:cubicBezTo>
                  <a:lnTo>
                    <a:pt x="474" y="7883"/>
                  </a:lnTo>
                  <a:cubicBezTo>
                    <a:pt x="846" y="8847"/>
                    <a:pt x="1471" y="9693"/>
                    <a:pt x="2285" y="10332"/>
                  </a:cubicBezTo>
                  <a:lnTo>
                    <a:pt x="2945" y="9417"/>
                  </a:lnTo>
                  <a:cubicBezTo>
                    <a:pt x="3217" y="9636"/>
                    <a:pt x="3512" y="9824"/>
                    <a:pt x="3824" y="9979"/>
                  </a:cubicBezTo>
                  <a:cubicBezTo>
                    <a:pt x="3897" y="10014"/>
                    <a:pt x="3971" y="10042"/>
                    <a:pt x="4045" y="10073"/>
                  </a:cubicBezTo>
                  <a:lnTo>
                    <a:pt x="3549" y="11089"/>
                  </a:lnTo>
                  <a:cubicBezTo>
                    <a:pt x="4279" y="11410"/>
                    <a:pt x="5066" y="11575"/>
                    <a:pt x="5858" y="11575"/>
                  </a:cubicBezTo>
                  <a:cubicBezTo>
                    <a:pt x="6084" y="11575"/>
                    <a:pt x="6310" y="11561"/>
                    <a:pt x="6535" y="11534"/>
                  </a:cubicBezTo>
                  <a:lnTo>
                    <a:pt x="6358" y="10421"/>
                  </a:lnTo>
                  <a:cubicBezTo>
                    <a:pt x="6788" y="10374"/>
                    <a:pt x="7208" y="10268"/>
                    <a:pt x="7609" y="10108"/>
                  </a:cubicBezTo>
                  <a:lnTo>
                    <a:pt x="7977" y="11176"/>
                  </a:lnTo>
                  <a:cubicBezTo>
                    <a:pt x="8932" y="10805"/>
                    <a:pt x="9770" y="10185"/>
                    <a:pt x="10404" y="9379"/>
                  </a:cubicBezTo>
                  <a:lnTo>
                    <a:pt x="9492" y="8718"/>
                  </a:lnTo>
                  <a:cubicBezTo>
                    <a:pt x="9713" y="8445"/>
                    <a:pt x="9904" y="8147"/>
                    <a:pt x="10059" y="7832"/>
                  </a:cubicBezTo>
                  <a:cubicBezTo>
                    <a:pt x="10093" y="7761"/>
                    <a:pt x="10120" y="7688"/>
                    <a:pt x="10151" y="7616"/>
                  </a:cubicBezTo>
                  <a:lnTo>
                    <a:pt x="11162" y="8124"/>
                  </a:lnTo>
                  <a:cubicBezTo>
                    <a:pt x="11580" y="7182"/>
                    <a:pt x="11736" y="6143"/>
                    <a:pt x="11615" y="5121"/>
                  </a:cubicBezTo>
                  <a:lnTo>
                    <a:pt x="11615" y="5121"/>
                  </a:lnTo>
                  <a:lnTo>
                    <a:pt x="10500" y="5297"/>
                  </a:lnTo>
                  <a:cubicBezTo>
                    <a:pt x="10454" y="4871"/>
                    <a:pt x="10351" y="4454"/>
                    <a:pt x="10191" y="4058"/>
                  </a:cubicBezTo>
                  <a:lnTo>
                    <a:pt x="11271" y="3718"/>
                  </a:lnTo>
                  <a:cubicBezTo>
                    <a:pt x="10899" y="2743"/>
                    <a:pt x="10270" y="1888"/>
                    <a:pt x="9450" y="1244"/>
                  </a:cubicBezTo>
                  <a:lnTo>
                    <a:pt x="8794" y="2162"/>
                  </a:lnTo>
                  <a:cubicBezTo>
                    <a:pt x="8522" y="1941"/>
                    <a:pt x="8227" y="1751"/>
                    <a:pt x="7912" y="1597"/>
                  </a:cubicBezTo>
                  <a:cubicBezTo>
                    <a:pt x="7838" y="1561"/>
                    <a:pt x="7760" y="1533"/>
                    <a:pt x="7684" y="1500"/>
                  </a:cubicBezTo>
                  <a:lnTo>
                    <a:pt x="8178" y="482"/>
                  </a:lnTo>
                  <a:cubicBezTo>
                    <a:pt x="7450" y="163"/>
                    <a:pt x="6666" y="0"/>
                    <a:pt x="5876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3230225" y="2325625"/>
              <a:ext cx="166775" cy="166750"/>
            </a:xfrm>
            <a:custGeom>
              <a:rect b="b" l="l" r="r" t="t"/>
              <a:pathLst>
                <a:path extrusionOk="0" h="6670" w="6671">
                  <a:moveTo>
                    <a:pt x="3354" y="1516"/>
                  </a:moveTo>
                  <a:cubicBezTo>
                    <a:pt x="3447" y="1516"/>
                    <a:pt x="3539" y="1524"/>
                    <a:pt x="3632" y="1538"/>
                  </a:cubicBezTo>
                  <a:cubicBezTo>
                    <a:pt x="4376" y="1656"/>
                    <a:pt x="4983" y="2243"/>
                    <a:pt x="5127" y="2982"/>
                  </a:cubicBezTo>
                  <a:cubicBezTo>
                    <a:pt x="5273" y="3728"/>
                    <a:pt x="4924" y="4507"/>
                    <a:pt x="4268" y="4893"/>
                  </a:cubicBezTo>
                  <a:cubicBezTo>
                    <a:pt x="3986" y="5060"/>
                    <a:pt x="3669" y="5141"/>
                    <a:pt x="3354" y="5141"/>
                  </a:cubicBezTo>
                  <a:cubicBezTo>
                    <a:pt x="2846" y="5141"/>
                    <a:pt x="2342" y="4932"/>
                    <a:pt x="1991" y="4537"/>
                  </a:cubicBezTo>
                  <a:cubicBezTo>
                    <a:pt x="1489" y="3974"/>
                    <a:pt x="1391" y="3133"/>
                    <a:pt x="1749" y="2469"/>
                  </a:cubicBezTo>
                  <a:cubicBezTo>
                    <a:pt x="2067" y="1879"/>
                    <a:pt x="2697" y="1516"/>
                    <a:pt x="3354" y="1516"/>
                  </a:cubicBezTo>
                  <a:close/>
                  <a:moveTo>
                    <a:pt x="2968" y="1"/>
                  </a:moveTo>
                  <a:cubicBezTo>
                    <a:pt x="2672" y="31"/>
                    <a:pt x="2381" y="101"/>
                    <a:pt x="2104" y="210"/>
                  </a:cubicBezTo>
                  <a:cubicBezTo>
                    <a:pt x="1970" y="264"/>
                    <a:pt x="1841" y="326"/>
                    <a:pt x="1716" y="396"/>
                  </a:cubicBezTo>
                  <a:lnTo>
                    <a:pt x="2134" y="1129"/>
                  </a:lnTo>
                  <a:cubicBezTo>
                    <a:pt x="1840" y="1294"/>
                    <a:pt x="1581" y="1515"/>
                    <a:pt x="1375" y="1782"/>
                  </a:cubicBezTo>
                  <a:lnTo>
                    <a:pt x="724" y="1239"/>
                  </a:lnTo>
                  <a:cubicBezTo>
                    <a:pt x="446" y="1587"/>
                    <a:pt x="237" y="1986"/>
                    <a:pt x="112" y="2415"/>
                  </a:cubicBezTo>
                  <a:lnTo>
                    <a:pt x="930" y="2637"/>
                  </a:lnTo>
                  <a:cubicBezTo>
                    <a:pt x="854" y="2893"/>
                    <a:pt x="820" y="3159"/>
                    <a:pt x="830" y="3426"/>
                  </a:cubicBezTo>
                  <a:cubicBezTo>
                    <a:pt x="833" y="3498"/>
                    <a:pt x="846" y="3566"/>
                    <a:pt x="854" y="3636"/>
                  </a:cubicBezTo>
                  <a:lnTo>
                    <a:pt x="0" y="3714"/>
                  </a:lnTo>
                  <a:cubicBezTo>
                    <a:pt x="52" y="4160"/>
                    <a:pt x="195" y="4592"/>
                    <a:pt x="418" y="4983"/>
                  </a:cubicBezTo>
                  <a:lnTo>
                    <a:pt x="1156" y="4559"/>
                  </a:lnTo>
                  <a:cubicBezTo>
                    <a:pt x="1321" y="4848"/>
                    <a:pt x="1542" y="5103"/>
                    <a:pt x="1805" y="5308"/>
                  </a:cubicBezTo>
                  <a:lnTo>
                    <a:pt x="1256" y="5967"/>
                  </a:lnTo>
                  <a:cubicBezTo>
                    <a:pt x="1581" y="6229"/>
                    <a:pt x="1954" y="6427"/>
                    <a:pt x="2352" y="6550"/>
                  </a:cubicBezTo>
                  <a:cubicBezTo>
                    <a:pt x="2378" y="6559"/>
                    <a:pt x="2404" y="6564"/>
                    <a:pt x="2430" y="6571"/>
                  </a:cubicBezTo>
                  <a:lnTo>
                    <a:pt x="2655" y="5748"/>
                  </a:lnTo>
                  <a:cubicBezTo>
                    <a:pt x="2874" y="5810"/>
                    <a:pt x="3102" y="5841"/>
                    <a:pt x="3329" y="5841"/>
                  </a:cubicBezTo>
                  <a:cubicBezTo>
                    <a:pt x="3435" y="5841"/>
                    <a:pt x="3541" y="5834"/>
                    <a:pt x="3646" y="5820"/>
                  </a:cubicBezTo>
                  <a:lnTo>
                    <a:pt x="3726" y="6669"/>
                  </a:lnTo>
                  <a:cubicBezTo>
                    <a:pt x="4166" y="6617"/>
                    <a:pt x="4591" y="6479"/>
                    <a:pt x="4978" y="6264"/>
                  </a:cubicBezTo>
                  <a:lnTo>
                    <a:pt x="4548" y="5533"/>
                  </a:lnTo>
                  <a:cubicBezTo>
                    <a:pt x="4847" y="5372"/>
                    <a:pt x="5111" y="5152"/>
                    <a:pt x="5322" y="4885"/>
                  </a:cubicBezTo>
                  <a:lnTo>
                    <a:pt x="5967" y="5430"/>
                  </a:lnTo>
                  <a:cubicBezTo>
                    <a:pt x="5990" y="5402"/>
                    <a:pt x="6014" y="5375"/>
                    <a:pt x="6035" y="5346"/>
                  </a:cubicBezTo>
                  <a:cubicBezTo>
                    <a:pt x="6281" y="5016"/>
                    <a:pt x="6462" y="4643"/>
                    <a:pt x="6569" y="4246"/>
                  </a:cubicBezTo>
                  <a:lnTo>
                    <a:pt x="5761" y="4026"/>
                  </a:lnTo>
                  <a:cubicBezTo>
                    <a:pt x="5852" y="3704"/>
                    <a:pt x="5878" y="3366"/>
                    <a:pt x="5839" y="3034"/>
                  </a:cubicBezTo>
                  <a:lnTo>
                    <a:pt x="6671" y="2973"/>
                  </a:lnTo>
                  <a:cubicBezTo>
                    <a:pt x="6622" y="2523"/>
                    <a:pt x="6483" y="2086"/>
                    <a:pt x="6264" y="1690"/>
                  </a:cubicBezTo>
                  <a:lnTo>
                    <a:pt x="5543" y="2107"/>
                  </a:lnTo>
                  <a:cubicBezTo>
                    <a:pt x="5383" y="1808"/>
                    <a:pt x="5160" y="1548"/>
                    <a:pt x="4887" y="1347"/>
                  </a:cubicBezTo>
                  <a:lnTo>
                    <a:pt x="5421" y="702"/>
                  </a:lnTo>
                  <a:cubicBezTo>
                    <a:pt x="5076" y="433"/>
                    <a:pt x="4682" y="232"/>
                    <a:pt x="4261" y="113"/>
                  </a:cubicBezTo>
                  <a:lnTo>
                    <a:pt x="4048" y="923"/>
                  </a:lnTo>
                  <a:cubicBezTo>
                    <a:pt x="3817" y="856"/>
                    <a:pt x="3577" y="821"/>
                    <a:pt x="3337" y="821"/>
                  </a:cubicBezTo>
                  <a:cubicBezTo>
                    <a:pt x="3240" y="821"/>
                    <a:pt x="3142" y="827"/>
                    <a:pt x="3045" y="838"/>
                  </a:cubicBezTo>
                  <a:lnTo>
                    <a:pt x="296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3373575" y="2511825"/>
              <a:ext cx="138925" cy="138200"/>
            </a:xfrm>
            <a:custGeom>
              <a:rect b="b" l="l" r="r" t="t"/>
              <a:pathLst>
                <a:path extrusionOk="0" h="5528" w="5557">
                  <a:moveTo>
                    <a:pt x="2787" y="1273"/>
                  </a:moveTo>
                  <a:cubicBezTo>
                    <a:pt x="3091" y="1273"/>
                    <a:pt x="3396" y="1364"/>
                    <a:pt x="3652" y="1546"/>
                  </a:cubicBezTo>
                  <a:cubicBezTo>
                    <a:pt x="4158" y="1905"/>
                    <a:pt x="4391" y="2560"/>
                    <a:pt x="4229" y="3158"/>
                  </a:cubicBezTo>
                  <a:cubicBezTo>
                    <a:pt x="4064" y="3761"/>
                    <a:pt x="3522" y="4208"/>
                    <a:pt x="2897" y="4254"/>
                  </a:cubicBezTo>
                  <a:cubicBezTo>
                    <a:pt x="2862" y="4257"/>
                    <a:pt x="2826" y="4258"/>
                    <a:pt x="2791" y="4258"/>
                  </a:cubicBezTo>
                  <a:cubicBezTo>
                    <a:pt x="2129" y="4258"/>
                    <a:pt x="1525" y="3806"/>
                    <a:pt x="1347" y="3160"/>
                  </a:cubicBezTo>
                  <a:cubicBezTo>
                    <a:pt x="1182" y="2561"/>
                    <a:pt x="1416" y="1904"/>
                    <a:pt x="1923" y="1545"/>
                  </a:cubicBezTo>
                  <a:cubicBezTo>
                    <a:pt x="2179" y="1364"/>
                    <a:pt x="2483" y="1273"/>
                    <a:pt x="2787" y="1273"/>
                  </a:cubicBezTo>
                  <a:close/>
                  <a:moveTo>
                    <a:pt x="2802" y="1"/>
                  </a:moveTo>
                  <a:cubicBezTo>
                    <a:pt x="2753" y="1"/>
                    <a:pt x="2703" y="2"/>
                    <a:pt x="2654" y="5"/>
                  </a:cubicBezTo>
                  <a:lnTo>
                    <a:pt x="2696" y="697"/>
                  </a:lnTo>
                  <a:cubicBezTo>
                    <a:pt x="2418" y="712"/>
                    <a:pt x="2147" y="781"/>
                    <a:pt x="1898" y="902"/>
                  </a:cubicBezTo>
                  <a:lnTo>
                    <a:pt x="1616" y="264"/>
                  </a:lnTo>
                  <a:cubicBezTo>
                    <a:pt x="1284" y="419"/>
                    <a:pt x="984" y="638"/>
                    <a:pt x="735" y="909"/>
                  </a:cubicBezTo>
                  <a:lnTo>
                    <a:pt x="1258" y="1371"/>
                  </a:lnTo>
                  <a:cubicBezTo>
                    <a:pt x="1109" y="1532"/>
                    <a:pt x="987" y="1716"/>
                    <a:pt x="895" y="1917"/>
                  </a:cubicBezTo>
                  <a:cubicBezTo>
                    <a:pt x="872" y="1971"/>
                    <a:pt x="857" y="2027"/>
                    <a:pt x="837" y="2081"/>
                  </a:cubicBezTo>
                  <a:lnTo>
                    <a:pt x="178" y="1827"/>
                  </a:lnTo>
                  <a:cubicBezTo>
                    <a:pt x="53" y="2176"/>
                    <a:pt x="0" y="2545"/>
                    <a:pt x="23" y="2915"/>
                  </a:cubicBezTo>
                  <a:lnTo>
                    <a:pt x="722" y="2871"/>
                  </a:lnTo>
                  <a:cubicBezTo>
                    <a:pt x="738" y="3145"/>
                    <a:pt x="808" y="3414"/>
                    <a:pt x="928" y="3661"/>
                  </a:cubicBezTo>
                  <a:lnTo>
                    <a:pt x="282" y="3947"/>
                  </a:lnTo>
                  <a:cubicBezTo>
                    <a:pt x="427" y="4259"/>
                    <a:pt x="628" y="4541"/>
                    <a:pt x="878" y="4778"/>
                  </a:cubicBezTo>
                  <a:cubicBezTo>
                    <a:pt x="894" y="4792"/>
                    <a:pt x="912" y="4806"/>
                    <a:pt x="929" y="4821"/>
                  </a:cubicBezTo>
                  <a:lnTo>
                    <a:pt x="1394" y="4296"/>
                  </a:lnTo>
                  <a:cubicBezTo>
                    <a:pt x="1598" y="4480"/>
                    <a:pt x="1838" y="4622"/>
                    <a:pt x="2099" y="4711"/>
                  </a:cubicBezTo>
                  <a:lnTo>
                    <a:pt x="1849" y="5367"/>
                  </a:lnTo>
                  <a:cubicBezTo>
                    <a:pt x="2150" y="5473"/>
                    <a:pt x="2467" y="5527"/>
                    <a:pt x="2786" y="5527"/>
                  </a:cubicBezTo>
                  <a:cubicBezTo>
                    <a:pt x="2831" y="5527"/>
                    <a:pt x="2876" y="5526"/>
                    <a:pt x="2921" y="5524"/>
                  </a:cubicBezTo>
                  <a:lnTo>
                    <a:pt x="2869" y="4829"/>
                  </a:lnTo>
                  <a:cubicBezTo>
                    <a:pt x="3149" y="4818"/>
                    <a:pt x="3424" y="4752"/>
                    <a:pt x="3677" y="4632"/>
                  </a:cubicBezTo>
                  <a:lnTo>
                    <a:pt x="3954" y="5271"/>
                  </a:lnTo>
                  <a:cubicBezTo>
                    <a:pt x="3981" y="5257"/>
                    <a:pt x="4008" y="5247"/>
                    <a:pt x="4035" y="5233"/>
                  </a:cubicBezTo>
                  <a:cubicBezTo>
                    <a:pt x="4337" y="5079"/>
                    <a:pt x="4607" y="4870"/>
                    <a:pt x="4832" y="4615"/>
                  </a:cubicBezTo>
                  <a:lnTo>
                    <a:pt x="4315" y="4159"/>
                  </a:lnTo>
                  <a:cubicBezTo>
                    <a:pt x="4500" y="3954"/>
                    <a:pt x="4643" y="3715"/>
                    <a:pt x="4735" y="3455"/>
                  </a:cubicBezTo>
                  <a:lnTo>
                    <a:pt x="5370" y="3714"/>
                  </a:lnTo>
                  <a:cubicBezTo>
                    <a:pt x="5500" y="3364"/>
                    <a:pt x="5557" y="2991"/>
                    <a:pt x="5539" y="2619"/>
                  </a:cubicBezTo>
                  <a:lnTo>
                    <a:pt x="5539" y="2619"/>
                  </a:lnTo>
                  <a:lnTo>
                    <a:pt x="4855" y="2664"/>
                  </a:lnTo>
                  <a:cubicBezTo>
                    <a:pt x="4845" y="2385"/>
                    <a:pt x="4775" y="2111"/>
                    <a:pt x="4649" y="1863"/>
                  </a:cubicBezTo>
                  <a:lnTo>
                    <a:pt x="5278" y="1582"/>
                  </a:lnTo>
                  <a:cubicBezTo>
                    <a:pt x="5121" y="1257"/>
                    <a:pt x="4903" y="965"/>
                    <a:pt x="4636" y="724"/>
                  </a:cubicBezTo>
                  <a:lnTo>
                    <a:pt x="4183" y="1244"/>
                  </a:lnTo>
                  <a:cubicBezTo>
                    <a:pt x="3977" y="1056"/>
                    <a:pt x="3736" y="910"/>
                    <a:pt x="3473" y="815"/>
                  </a:cubicBezTo>
                  <a:lnTo>
                    <a:pt x="3723" y="169"/>
                  </a:lnTo>
                  <a:cubicBezTo>
                    <a:pt x="3428" y="58"/>
                    <a:pt x="3117" y="1"/>
                    <a:pt x="2802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2617075" y="2434350"/>
              <a:ext cx="197775" cy="177125"/>
            </a:xfrm>
            <a:custGeom>
              <a:rect b="b" l="l" r="r" t="t"/>
              <a:pathLst>
                <a:path extrusionOk="0" h="7085" w="7911">
                  <a:moveTo>
                    <a:pt x="0" y="1"/>
                  </a:moveTo>
                  <a:lnTo>
                    <a:pt x="0" y="7085"/>
                  </a:lnTo>
                  <a:lnTo>
                    <a:pt x="7911" y="7085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2620275" y="2437550"/>
              <a:ext cx="191350" cy="170700"/>
            </a:xfrm>
            <a:custGeom>
              <a:rect b="b" l="l" r="r" t="t"/>
              <a:pathLst>
                <a:path extrusionOk="0" h="6828" w="7654">
                  <a:moveTo>
                    <a:pt x="0" y="1"/>
                  </a:moveTo>
                  <a:lnTo>
                    <a:pt x="0" y="6828"/>
                  </a:lnTo>
                  <a:lnTo>
                    <a:pt x="7653" y="6828"/>
                  </a:lnTo>
                  <a:lnTo>
                    <a:pt x="76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2742400" y="2451875"/>
              <a:ext cx="44200" cy="52450"/>
            </a:xfrm>
            <a:custGeom>
              <a:rect b="b" l="l" r="r" t="t"/>
              <a:pathLst>
                <a:path extrusionOk="0" h="2098" w="1768">
                  <a:moveTo>
                    <a:pt x="0" y="0"/>
                  </a:moveTo>
                  <a:lnTo>
                    <a:pt x="0" y="2098"/>
                  </a:lnTo>
                  <a:lnTo>
                    <a:pt x="1767" y="2098"/>
                  </a:lnTo>
                  <a:lnTo>
                    <a:pt x="1767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2645325" y="2557150"/>
              <a:ext cx="141275" cy="6900"/>
            </a:xfrm>
            <a:custGeom>
              <a:rect b="b" l="l" r="r" t="t"/>
              <a:pathLst>
                <a:path extrusionOk="0" h="276" w="5651">
                  <a:moveTo>
                    <a:pt x="0" y="0"/>
                  </a:moveTo>
                  <a:lnTo>
                    <a:pt x="0" y="276"/>
                  </a:lnTo>
                  <a:lnTo>
                    <a:pt x="5650" y="276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2645325" y="2541950"/>
              <a:ext cx="141275" cy="6900"/>
            </a:xfrm>
            <a:custGeom>
              <a:rect b="b" l="l" r="r" t="t"/>
              <a:pathLst>
                <a:path extrusionOk="0" h="276" w="5651">
                  <a:moveTo>
                    <a:pt x="0" y="1"/>
                  </a:moveTo>
                  <a:lnTo>
                    <a:pt x="0" y="276"/>
                  </a:lnTo>
                  <a:lnTo>
                    <a:pt x="5650" y="276"/>
                  </a:lnTo>
                  <a:lnTo>
                    <a:pt x="5650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2645325" y="2526775"/>
              <a:ext cx="141275" cy="6925"/>
            </a:xfrm>
            <a:custGeom>
              <a:rect b="b" l="l" r="r" t="t"/>
              <a:pathLst>
                <a:path extrusionOk="0" h="277" w="5651">
                  <a:moveTo>
                    <a:pt x="0" y="0"/>
                  </a:moveTo>
                  <a:lnTo>
                    <a:pt x="0" y="276"/>
                  </a:lnTo>
                  <a:lnTo>
                    <a:pt x="5650" y="276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2645325" y="2511600"/>
              <a:ext cx="141275" cy="6900"/>
            </a:xfrm>
            <a:custGeom>
              <a:rect b="b" l="l" r="r" t="t"/>
              <a:pathLst>
                <a:path extrusionOk="0" h="276" w="5651">
                  <a:moveTo>
                    <a:pt x="0" y="0"/>
                  </a:moveTo>
                  <a:lnTo>
                    <a:pt x="0" y="276"/>
                  </a:lnTo>
                  <a:lnTo>
                    <a:pt x="5650" y="276"/>
                  </a:lnTo>
                  <a:lnTo>
                    <a:pt x="5650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2645325" y="2497425"/>
              <a:ext cx="84175" cy="6900"/>
            </a:xfrm>
            <a:custGeom>
              <a:rect b="b" l="l" r="r" t="t"/>
              <a:pathLst>
                <a:path extrusionOk="0" h="276" w="3367">
                  <a:moveTo>
                    <a:pt x="0" y="0"/>
                  </a:moveTo>
                  <a:lnTo>
                    <a:pt x="0" y="276"/>
                  </a:lnTo>
                  <a:lnTo>
                    <a:pt x="3367" y="276"/>
                  </a:lnTo>
                  <a:lnTo>
                    <a:pt x="3367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2645325" y="2482225"/>
              <a:ext cx="84175" cy="6900"/>
            </a:xfrm>
            <a:custGeom>
              <a:rect b="b" l="l" r="r" t="t"/>
              <a:pathLst>
                <a:path extrusionOk="0" h="276" w="3367">
                  <a:moveTo>
                    <a:pt x="0" y="1"/>
                  </a:moveTo>
                  <a:lnTo>
                    <a:pt x="0" y="276"/>
                  </a:lnTo>
                  <a:lnTo>
                    <a:pt x="3367" y="276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2645325" y="2467025"/>
              <a:ext cx="84175" cy="6925"/>
            </a:xfrm>
            <a:custGeom>
              <a:rect b="b" l="l" r="r" t="t"/>
              <a:pathLst>
                <a:path extrusionOk="0" h="277" w="3367">
                  <a:moveTo>
                    <a:pt x="0" y="1"/>
                  </a:moveTo>
                  <a:lnTo>
                    <a:pt x="0" y="276"/>
                  </a:lnTo>
                  <a:lnTo>
                    <a:pt x="3367" y="276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2645325" y="2451875"/>
              <a:ext cx="84175" cy="6900"/>
            </a:xfrm>
            <a:custGeom>
              <a:rect b="b" l="l" r="r" t="t"/>
              <a:pathLst>
                <a:path extrusionOk="0" h="276" w="3367">
                  <a:moveTo>
                    <a:pt x="0" y="0"/>
                  </a:moveTo>
                  <a:lnTo>
                    <a:pt x="0" y="276"/>
                  </a:lnTo>
                  <a:lnTo>
                    <a:pt x="3367" y="276"/>
                  </a:lnTo>
                  <a:lnTo>
                    <a:pt x="3367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3008475" y="2656775"/>
              <a:ext cx="780350" cy="426000"/>
            </a:xfrm>
            <a:custGeom>
              <a:rect b="b" l="l" r="r" t="t"/>
              <a:pathLst>
                <a:path extrusionOk="0" h="17040" w="31214">
                  <a:moveTo>
                    <a:pt x="30076" y="0"/>
                  </a:moveTo>
                  <a:cubicBezTo>
                    <a:pt x="29090" y="0"/>
                    <a:pt x="27793" y="1154"/>
                    <a:pt x="26700" y="3353"/>
                  </a:cubicBezTo>
                  <a:cubicBezTo>
                    <a:pt x="27182" y="2347"/>
                    <a:pt x="26550" y="1492"/>
                    <a:pt x="25648" y="1492"/>
                  </a:cubicBezTo>
                  <a:cubicBezTo>
                    <a:pt x="25542" y="1492"/>
                    <a:pt x="25432" y="1504"/>
                    <a:pt x="25320" y="1528"/>
                  </a:cubicBezTo>
                  <a:cubicBezTo>
                    <a:pt x="24201" y="1776"/>
                    <a:pt x="23013" y="3495"/>
                    <a:pt x="22471" y="4503"/>
                  </a:cubicBezTo>
                  <a:cubicBezTo>
                    <a:pt x="22633" y="3761"/>
                    <a:pt x="22343" y="3226"/>
                    <a:pt x="21956" y="3018"/>
                  </a:cubicBezTo>
                  <a:cubicBezTo>
                    <a:pt x="21808" y="2938"/>
                    <a:pt x="21651" y="2902"/>
                    <a:pt x="21489" y="2902"/>
                  </a:cubicBezTo>
                  <a:cubicBezTo>
                    <a:pt x="19963" y="2902"/>
                    <a:pt x="17882" y="6124"/>
                    <a:pt x="17234" y="7424"/>
                  </a:cubicBezTo>
                  <a:cubicBezTo>
                    <a:pt x="17330" y="6642"/>
                    <a:pt x="16946" y="6121"/>
                    <a:pt x="16488" y="5989"/>
                  </a:cubicBezTo>
                  <a:cubicBezTo>
                    <a:pt x="16415" y="5968"/>
                    <a:pt x="16336" y="5958"/>
                    <a:pt x="16250" y="5958"/>
                  </a:cubicBezTo>
                  <a:cubicBezTo>
                    <a:pt x="15106" y="5958"/>
                    <a:pt x="12860" y="7751"/>
                    <a:pt x="11683" y="9543"/>
                  </a:cubicBezTo>
                  <a:cubicBezTo>
                    <a:pt x="11734" y="8947"/>
                    <a:pt x="11458" y="8480"/>
                    <a:pt x="11060" y="8235"/>
                  </a:cubicBezTo>
                  <a:cubicBezTo>
                    <a:pt x="10873" y="8120"/>
                    <a:pt x="10632" y="8068"/>
                    <a:pt x="10347" y="8068"/>
                  </a:cubicBezTo>
                  <a:cubicBezTo>
                    <a:pt x="7755" y="8068"/>
                    <a:pt x="1552" y="12398"/>
                    <a:pt x="0" y="13655"/>
                  </a:cubicBezTo>
                  <a:cubicBezTo>
                    <a:pt x="2312" y="15032"/>
                    <a:pt x="6382" y="17040"/>
                    <a:pt x="8584" y="17040"/>
                  </a:cubicBezTo>
                  <a:cubicBezTo>
                    <a:pt x="9374" y="17040"/>
                    <a:pt x="9924" y="16781"/>
                    <a:pt x="10066" y="16142"/>
                  </a:cubicBezTo>
                  <a:cubicBezTo>
                    <a:pt x="10144" y="15796"/>
                    <a:pt x="9946" y="15391"/>
                    <a:pt x="9616" y="15285"/>
                  </a:cubicBezTo>
                  <a:lnTo>
                    <a:pt x="9616" y="15285"/>
                  </a:lnTo>
                  <a:cubicBezTo>
                    <a:pt x="11349" y="15715"/>
                    <a:pt x="12865" y="15893"/>
                    <a:pt x="14175" y="15893"/>
                  </a:cubicBezTo>
                  <a:cubicBezTo>
                    <a:pt x="19303" y="15893"/>
                    <a:pt x="21279" y="13165"/>
                    <a:pt x="20804" y="12138"/>
                  </a:cubicBezTo>
                  <a:cubicBezTo>
                    <a:pt x="20684" y="11880"/>
                    <a:pt x="20447" y="11696"/>
                    <a:pt x="20179" y="11593"/>
                  </a:cubicBezTo>
                  <a:cubicBezTo>
                    <a:pt x="21546" y="11569"/>
                    <a:pt x="24513" y="11170"/>
                    <a:pt x="25382" y="10203"/>
                  </a:cubicBezTo>
                  <a:cubicBezTo>
                    <a:pt x="25866" y="9663"/>
                    <a:pt x="25775" y="8843"/>
                    <a:pt x="25097" y="8718"/>
                  </a:cubicBezTo>
                  <a:cubicBezTo>
                    <a:pt x="27007" y="8181"/>
                    <a:pt x="30773" y="5299"/>
                    <a:pt x="29422" y="3980"/>
                  </a:cubicBezTo>
                  <a:cubicBezTo>
                    <a:pt x="29286" y="3847"/>
                    <a:pt x="29094" y="3777"/>
                    <a:pt x="28905" y="3777"/>
                  </a:cubicBezTo>
                  <a:cubicBezTo>
                    <a:pt x="28892" y="3777"/>
                    <a:pt x="28879" y="3777"/>
                    <a:pt x="28866" y="3778"/>
                  </a:cubicBezTo>
                  <a:cubicBezTo>
                    <a:pt x="29782" y="3310"/>
                    <a:pt x="30729" y="2626"/>
                    <a:pt x="31040" y="1648"/>
                  </a:cubicBezTo>
                  <a:cubicBezTo>
                    <a:pt x="31214" y="1100"/>
                    <a:pt x="31109" y="389"/>
                    <a:pt x="30599" y="125"/>
                  </a:cubicBezTo>
                  <a:cubicBezTo>
                    <a:pt x="30438" y="41"/>
                    <a:pt x="30262" y="0"/>
                    <a:pt x="30076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3050850" y="2738050"/>
              <a:ext cx="657950" cy="256125"/>
            </a:xfrm>
            <a:custGeom>
              <a:rect b="b" l="l" r="r" t="t"/>
              <a:pathLst>
                <a:path extrusionOk="0" h="10245" w="26318">
                  <a:moveTo>
                    <a:pt x="26207" y="1"/>
                  </a:moveTo>
                  <a:cubicBezTo>
                    <a:pt x="26183" y="1"/>
                    <a:pt x="26159" y="9"/>
                    <a:pt x="26140" y="27"/>
                  </a:cubicBezTo>
                  <a:cubicBezTo>
                    <a:pt x="19369" y="6232"/>
                    <a:pt x="9617" y="10046"/>
                    <a:pt x="581" y="10046"/>
                  </a:cubicBezTo>
                  <a:cubicBezTo>
                    <a:pt x="421" y="10046"/>
                    <a:pt x="262" y="10045"/>
                    <a:pt x="102" y="10043"/>
                  </a:cubicBezTo>
                  <a:cubicBezTo>
                    <a:pt x="70" y="10043"/>
                    <a:pt x="40" y="10057"/>
                    <a:pt x="22" y="10082"/>
                  </a:cubicBezTo>
                  <a:cubicBezTo>
                    <a:pt x="9" y="10099"/>
                    <a:pt x="2" y="10119"/>
                    <a:pt x="2" y="10140"/>
                  </a:cubicBezTo>
                  <a:cubicBezTo>
                    <a:pt x="1" y="10196"/>
                    <a:pt x="44" y="10240"/>
                    <a:pt x="99" y="10241"/>
                  </a:cubicBezTo>
                  <a:cubicBezTo>
                    <a:pt x="259" y="10244"/>
                    <a:pt x="419" y="10245"/>
                    <a:pt x="579" y="10245"/>
                  </a:cubicBezTo>
                  <a:cubicBezTo>
                    <a:pt x="5008" y="10245"/>
                    <a:pt x="9690" y="9335"/>
                    <a:pt x="14151" y="7603"/>
                  </a:cubicBezTo>
                  <a:cubicBezTo>
                    <a:pt x="18709" y="5834"/>
                    <a:pt x="22901" y="3265"/>
                    <a:pt x="26275" y="174"/>
                  </a:cubicBezTo>
                  <a:cubicBezTo>
                    <a:pt x="26315" y="136"/>
                    <a:pt x="26317" y="73"/>
                    <a:pt x="26281" y="33"/>
                  </a:cubicBezTo>
                  <a:cubicBezTo>
                    <a:pt x="26261" y="12"/>
                    <a:pt x="26234" y="1"/>
                    <a:pt x="262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3617000" y="2808225"/>
              <a:ext cx="73300" cy="33300"/>
            </a:xfrm>
            <a:custGeom>
              <a:rect b="b" l="l" r="r" t="t"/>
              <a:pathLst>
                <a:path extrusionOk="0" h="1332" w="2932">
                  <a:moveTo>
                    <a:pt x="2819" y="1"/>
                  </a:moveTo>
                  <a:cubicBezTo>
                    <a:pt x="2802" y="1"/>
                    <a:pt x="2786" y="5"/>
                    <a:pt x="2771" y="14"/>
                  </a:cubicBezTo>
                  <a:cubicBezTo>
                    <a:pt x="1948" y="527"/>
                    <a:pt x="1049" y="906"/>
                    <a:pt x="107" y="1135"/>
                  </a:cubicBezTo>
                  <a:cubicBezTo>
                    <a:pt x="84" y="1141"/>
                    <a:pt x="65" y="1153"/>
                    <a:pt x="51" y="1172"/>
                  </a:cubicBezTo>
                  <a:cubicBezTo>
                    <a:pt x="0" y="1239"/>
                    <a:pt x="52" y="1331"/>
                    <a:pt x="130" y="1331"/>
                  </a:cubicBezTo>
                  <a:cubicBezTo>
                    <a:pt x="137" y="1331"/>
                    <a:pt x="145" y="1330"/>
                    <a:pt x="154" y="1328"/>
                  </a:cubicBezTo>
                  <a:cubicBezTo>
                    <a:pt x="1116" y="1093"/>
                    <a:pt x="2035" y="707"/>
                    <a:pt x="2875" y="182"/>
                  </a:cubicBezTo>
                  <a:cubicBezTo>
                    <a:pt x="2920" y="152"/>
                    <a:pt x="2932" y="92"/>
                    <a:pt x="2903" y="48"/>
                  </a:cubicBezTo>
                  <a:cubicBezTo>
                    <a:pt x="2884" y="17"/>
                    <a:pt x="2852" y="1"/>
                    <a:pt x="2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3511450" y="2892550"/>
              <a:ext cx="77850" cy="13050"/>
            </a:xfrm>
            <a:custGeom>
              <a:rect b="b" l="l" r="r" t="t"/>
              <a:pathLst>
                <a:path extrusionOk="0" h="522" w="3114">
                  <a:moveTo>
                    <a:pt x="3004" y="0"/>
                  </a:moveTo>
                  <a:cubicBezTo>
                    <a:pt x="2994" y="0"/>
                    <a:pt x="2984" y="2"/>
                    <a:pt x="2974" y="5"/>
                  </a:cubicBezTo>
                  <a:cubicBezTo>
                    <a:pt x="2270" y="216"/>
                    <a:pt x="1540" y="323"/>
                    <a:pt x="807" y="323"/>
                  </a:cubicBezTo>
                  <a:cubicBezTo>
                    <a:pt x="575" y="323"/>
                    <a:pt x="344" y="313"/>
                    <a:pt x="113" y="291"/>
                  </a:cubicBezTo>
                  <a:cubicBezTo>
                    <a:pt x="110" y="291"/>
                    <a:pt x="107" y="291"/>
                    <a:pt x="104" y="291"/>
                  </a:cubicBezTo>
                  <a:cubicBezTo>
                    <a:pt x="73" y="291"/>
                    <a:pt x="44" y="305"/>
                    <a:pt x="25" y="331"/>
                  </a:cubicBezTo>
                  <a:cubicBezTo>
                    <a:pt x="14" y="345"/>
                    <a:pt x="6" y="363"/>
                    <a:pt x="5" y="382"/>
                  </a:cubicBezTo>
                  <a:cubicBezTo>
                    <a:pt x="0" y="435"/>
                    <a:pt x="40" y="484"/>
                    <a:pt x="94" y="489"/>
                  </a:cubicBezTo>
                  <a:cubicBezTo>
                    <a:pt x="330" y="511"/>
                    <a:pt x="567" y="522"/>
                    <a:pt x="803" y="522"/>
                  </a:cubicBezTo>
                  <a:cubicBezTo>
                    <a:pt x="1557" y="522"/>
                    <a:pt x="2308" y="412"/>
                    <a:pt x="3032" y="194"/>
                  </a:cubicBezTo>
                  <a:cubicBezTo>
                    <a:pt x="3084" y="179"/>
                    <a:pt x="3114" y="123"/>
                    <a:pt x="3098" y="71"/>
                  </a:cubicBezTo>
                  <a:cubicBezTo>
                    <a:pt x="3085" y="28"/>
                    <a:pt x="3046" y="0"/>
                    <a:pt x="3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3346200" y="2975900"/>
              <a:ext cx="118800" cy="16575"/>
            </a:xfrm>
            <a:custGeom>
              <a:rect b="b" l="l" r="r" t="t"/>
              <a:pathLst>
                <a:path extrusionOk="0" h="663" w="4752">
                  <a:moveTo>
                    <a:pt x="4639" y="0"/>
                  </a:moveTo>
                  <a:cubicBezTo>
                    <a:pt x="4627" y="0"/>
                    <a:pt x="4615" y="2"/>
                    <a:pt x="4603" y="7"/>
                  </a:cubicBezTo>
                  <a:cubicBezTo>
                    <a:pt x="3729" y="311"/>
                    <a:pt x="2813" y="464"/>
                    <a:pt x="1896" y="464"/>
                  </a:cubicBezTo>
                  <a:cubicBezTo>
                    <a:pt x="1310" y="464"/>
                    <a:pt x="723" y="402"/>
                    <a:pt x="146" y="276"/>
                  </a:cubicBezTo>
                  <a:cubicBezTo>
                    <a:pt x="139" y="275"/>
                    <a:pt x="131" y="274"/>
                    <a:pt x="124" y="274"/>
                  </a:cubicBezTo>
                  <a:cubicBezTo>
                    <a:pt x="93" y="274"/>
                    <a:pt x="64" y="288"/>
                    <a:pt x="44" y="313"/>
                  </a:cubicBezTo>
                  <a:cubicBezTo>
                    <a:pt x="1" y="371"/>
                    <a:pt x="32" y="454"/>
                    <a:pt x="103" y="470"/>
                  </a:cubicBezTo>
                  <a:cubicBezTo>
                    <a:pt x="695" y="598"/>
                    <a:pt x="1296" y="663"/>
                    <a:pt x="1897" y="663"/>
                  </a:cubicBezTo>
                  <a:cubicBezTo>
                    <a:pt x="2836" y="663"/>
                    <a:pt x="3773" y="506"/>
                    <a:pt x="4668" y="194"/>
                  </a:cubicBezTo>
                  <a:cubicBezTo>
                    <a:pt x="4722" y="179"/>
                    <a:pt x="4751" y="121"/>
                    <a:pt x="4732" y="67"/>
                  </a:cubicBezTo>
                  <a:cubicBezTo>
                    <a:pt x="4719" y="26"/>
                    <a:pt x="4680" y="0"/>
                    <a:pt x="4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3481300" y="2781075"/>
              <a:ext cx="50575" cy="80725"/>
            </a:xfrm>
            <a:custGeom>
              <a:rect b="b" l="l" r="r" t="t"/>
              <a:pathLst>
                <a:path extrusionOk="0" h="3229" w="2023">
                  <a:moveTo>
                    <a:pt x="1913" y="1"/>
                  </a:moveTo>
                  <a:cubicBezTo>
                    <a:pt x="1887" y="1"/>
                    <a:pt x="1861" y="11"/>
                    <a:pt x="1842" y="31"/>
                  </a:cubicBezTo>
                  <a:cubicBezTo>
                    <a:pt x="1646" y="240"/>
                    <a:pt x="1461" y="461"/>
                    <a:pt x="1288" y="690"/>
                  </a:cubicBezTo>
                  <a:cubicBezTo>
                    <a:pt x="736" y="1418"/>
                    <a:pt x="308" y="2232"/>
                    <a:pt x="18" y="3098"/>
                  </a:cubicBezTo>
                  <a:cubicBezTo>
                    <a:pt x="0" y="3150"/>
                    <a:pt x="28" y="3206"/>
                    <a:pt x="80" y="3224"/>
                  </a:cubicBezTo>
                  <a:cubicBezTo>
                    <a:pt x="91" y="3227"/>
                    <a:pt x="102" y="3229"/>
                    <a:pt x="112" y="3229"/>
                  </a:cubicBezTo>
                  <a:cubicBezTo>
                    <a:pt x="154" y="3229"/>
                    <a:pt x="192" y="3203"/>
                    <a:pt x="206" y="3161"/>
                  </a:cubicBezTo>
                  <a:cubicBezTo>
                    <a:pt x="579" y="2047"/>
                    <a:pt x="1187" y="1026"/>
                    <a:pt x="1987" y="167"/>
                  </a:cubicBezTo>
                  <a:cubicBezTo>
                    <a:pt x="2023" y="127"/>
                    <a:pt x="2021" y="64"/>
                    <a:pt x="1982" y="27"/>
                  </a:cubicBezTo>
                  <a:cubicBezTo>
                    <a:pt x="1962" y="10"/>
                    <a:pt x="1937" y="1"/>
                    <a:pt x="19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3594975" y="2717275"/>
              <a:ext cx="54800" cy="73625"/>
            </a:xfrm>
            <a:custGeom>
              <a:rect b="b" l="l" r="r" t="t"/>
              <a:pathLst>
                <a:path extrusionOk="0" h="2945" w="2192">
                  <a:moveTo>
                    <a:pt x="2081" y="1"/>
                  </a:moveTo>
                  <a:cubicBezTo>
                    <a:pt x="2057" y="1"/>
                    <a:pt x="2033" y="9"/>
                    <a:pt x="2014" y="27"/>
                  </a:cubicBezTo>
                  <a:cubicBezTo>
                    <a:pt x="1637" y="365"/>
                    <a:pt x="1293" y="740"/>
                    <a:pt x="988" y="1143"/>
                  </a:cubicBezTo>
                  <a:cubicBezTo>
                    <a:pt x="599" y="1658"/>
                    <a:pt x="274" y="2217"/>
                    <a:pt x="20" y="2809"/>
                  </a:cubicBezTo>
                  <a:cubicBezTo>
                    <a:pt x="1" y="2859"/>
                    <a:pt x="24" y="2916"/>
                    <a:pt x="74" y="2936"/>
                  </a:cubicBezTo>
                  <a:cubicBezTo>
                    <a:pt x="87" y="2942"/>
                    <a:pt x="100" y="2944"/>
                    <a:pt x="112" y="2944"/>
                  </a:cubicBezTo>
                  <a:cubicBezTo>
                    <a:pt x="150" y="2944"/>
                    <a:pt x="186" y="2923"/>
                    <a:pt x="202" y="2887"/>
                  </a:cubicBezTo>
                  <a:cubicBezTo>
                    <a:pt x="647" y="1853"/>
                    <a:pt x="1310" y="927"/>
                    <a:pt x="2146" y="175"/>
                  </a:cubicBezTo>
                  <a:cubicBezTo>
                    <a:pt x="2188" y="138"/>
                    <a:pt x="2192" y="75"/>
                    <a:pt x="2155" y="34"/>
                  </a:cubicBezTo>
                  <a:cubicBezTo>
                    <a:pt x="2135" y="12"/>
                    <a:pt x="2108" y="1"/>
                    <a:pt x="2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3338025" y="2857800"/>
              <a:ext cx="47000" cy="60600"/>
            </a:xfrm>
            <a:custGeom>
              <a:rect b="b" l="l" r="r" t="t"/>
              <a:pathLst>
                <a:path extrusionOk="0" h="2424" w="1880">
                  <a:moveTo>
                    <a:pt x="1769" y="1"/>
                  </a:moveTo>
                  <a:cubicBezTo>
                    <a:pt x="1746" y="1"/>
                    <a:pt x="1723" y="9"/>
                    <a:pt x="1705" y="24"/>
                  </a:cubicBezTo>
                  <a:cubicBezTo>
                    <a:pt x="1353" y="318"/>
                    <a:pt x="1035" y="652"/>
                    <a:pt x="759" y="1018"/>
                  </a:cubicBezTo>
                  <a:cubicBezTo>
                    <a:pt x="462" y="1409"/>
                    <a:pt x="215" y="1835"/>
                    <a:pt x="23" y="2286"/>
                  </a:cubicBezTo>
                  <a:cubicBezTo>
                    <a:pt x="1" y="2336"/>
                    <a:pt x="25" y="2395"/>
                    <a:pt x="74" y="2415"/>
                  </a:cubicBezTo>
                  <a:cubicBezTo>
                    <a:pt x="87" y="2421"/>
                    <a:pt x="100" y="2423"/>
                    <a:pt x="113" y="2423"/>
                  </a:cubicBezTo>
                  <a:cubicBezTo>
                    <a:pt x="152" y="2423"/>
                    <a:pt x="188" y="2401"/>
                    <a:pt x="205" y="2364"/>
                  </a:cubicBezTo>
                  <a:cubicBezTo>
                    <a:pt x="567" y="1516"/>
                    <a:pt x="1125" y="767"/>
                    <a:pt x="1832" y="176"/>
                  </a:cubicBezTo>
                  <a:cubicBezTo>
                    <a:pt x="1874" y="141"/>
                    <a:pt x="1880" y="79"/>
                    <a:pt x="1844" y="37"/>
                  </a:cubicBezTo>
                  <a:cubicBezTo>
                    <a:pt x="1825" y="13"/>
                    <a:pt x="1797" y="1"/>
                    <a:pt x="1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3148525" y="3014475"/>
              <a:ext cx="70975" cy="30700"/>
            </a:xfrm>
            <a:custGeom>
              <a:rect b="b" l="l" r="r" t="t"/>
              <a:pathLst>
                <a:path extrusionOk="0" h="1228" w="2839">
                  <a:moveTo>
                    <a:pt x="114" y="0"/>
                  </a:moveTo>
                  <a:cubicBezTo>
                    <a:pt x="84" y="0"/>
                    <a:pt x="54" y="14"/>
                    <a:pt x="35" y="39"/>
                  </a:cubicBezTo>
                  <a:cubicBezTo>
                    <a:pt x="32" y="44"/>
                    <a:pt x="30" y="48"/>
                    <a:pt x="27" y="53"/>
                  </a:cubicBezTo>
                  <a:cubicBezTo>
                    <a:pt x="1" y="101"/>
                    <a:pt x="18" y="161"/>
                    <a:pt x="67" y="187"/>
                  </a:cubicBezTo>
                  <a:cubicBezTo>
                    <a:pt x="898" y="641"/>
                    <a:pt x="1784" y="990"/>
                    <a:pt x="2702" y="1224"/>
                  </a:cubicBezTo>
                  <a:cubicBezTo>
                    <a:pt x="2711" y="1226"/>
                    <a:pt x="2720" y="1227"/>
                    <a:pt x="2728" y="1227"/>
                  </a:cubicBezTo>
                  <a:cubicBezTo>
                    <a:pt x="2773" y="1227"/>
                    <a:pt x="2813" y="1197"/>
                    <a:pt x="2825" y="1152"/>
                  </a:cubicBezTo>
                  <a:cubicBezTo>
                    <a:pt x="2839" y="1098"/>
                    <a:pt x="2806" y="1044"/>
                    <a:pt x="2751" y="1031"/>
                  </a:cubicBezTo>
                  <a:cubicBezTo>
                    <a:pt x="1849" y="801"/>
                    <a:pt x="979" y="459"/>
                    <a:pt x="161" y="13"/>
                  </a:cubicBezTo>
                  <a:cubicBezTo>
                    <a:pt x="146" y="4"/>
                    <a:pt x="130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3187400" y="2891025"/>
              <a:ext cx="64150" cy="63425"/>
            </a:xfrm>
            <a:custGeom>
              <a:rect b="b" l="l" r="r" t="t"/>
              <a:pathLst>
                <a:path extrusionOk="0" h="2537" w="2566">
                  <a:moveTo>
                    <a:pt x="2452" y="0"/>
                  </a:moveTo>
                  <a:cubicBezTo>
                    <a:pt x="2434" y="0"/>
                    <a:pt x="2417" y="5"/>
                    <a:pt x="2401" y="14"/>
                  </a:cubicBezTo>
                  <a:cubicBezTo>
                    <a:pt x="1643" y="466"/>
                    <a:pt x="980" y="1061"/>
                    <a:pt x="447" y="1764"/>
                  </a:cubicBezTo>
                  <a:cubicBezTo>
                    <a:pt x="296" y="1964"/>
                    <a:pt x="157" y="2171"/>
                    <a:pt x="29" y="2385"/>
                  </a:cubicBezTo>
                  <a:cubicBezTo>
                    <a:pt x="0" y="2433"/>
                    <a:pt x="16" y="2494"/>
                    <a:pt x="63" y="2522"/>
                  </a:cubicBezTo>
                  <a:cubicBezTo>
                    <a:pt x="79" y="2532"/>
                    <a:pt x="97" y="2536"/>
                    <a:pt x="114" y="2536"/>
                  </a:cubicBezTo>
                  <a:cubicBezTo>
                    <a:pt x="147" y="2536"/>
                    <a:pt x="181" y="2519"/>
                    <a:pt x="199" y="2488"/>
                  </a:cubicBezTo>
                  <a:cubicBezTo>
                    <a:pt x="764" y="1541"/>
                    <a:pt x="1556" y="749"/>
                    <a:pt x="2502" y="185"/>
                  </a:cubicBezTo>
                  <a:cubicBezTo>
                    <a:pt x="2550" y="156"/>
                    <a:pt x="2565" y="96"/>
                    <a:pt x="2537" y="48"/>
                  </a:cubicBezTo>
                  <a:cubicBezTo>
                    <a:pt x="2518" y="17"/>
                    <a:pt x="2485" y="0"/>
                    <a:pt x="2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8"/>
            <p:cNvSpPr/>
            <p:nvPr/>
          </p:nvSpPr>
          <p:spPr>
            <a:xfrm>
              <a:off x="1871625" y="2822825"/>
              <a:ext cx="702875" cy="250200"/>
            </a:xfrm>
            <a:custGeom>
              <a:rect b="b" l="l" r="r" t="t"/>
              <a:pathLst>
                <a:path extrusionOk="0" h="10008" w="28115">
                  <a:moveTo>
                    <a:pt x="14980" y="0"/>
                  </a:moveTo>
                  <a:cubicBezTo>
                    <a:pt x="13725" y="0"/>
                    <a:pt x="12934" y="503"/>
                    <a:pt x="12849" y="1002"/>
                  </a:cubicBezTo>
                  <a:cubicBezTo>
                    <a:pt x="12809" y="1240"/>
                    <a:pt x="12886" y="1481"/>
                    <a:pt x="13024" y="1684"/>
                  </a:cubicBezTo>
                  <a:cubicBezTo>
                    <a:pt x="12153" y="1106"/>
                    <a:pt x="10226" y="116"/>
                    <a:pt x="9070" y="116"/>
                  </a:cubicBezTo>
                  <a:cubicBezTo>
                    <a:pt x="8943" y="116"/>
                    <a:pt x="8826" y="128"/>
                    <a:pt x="8720" y="153"/>
                  </a:cubicBezTo>
                  <a:cubicBezTo>
                    <a:pt x="8123" y="298"/>
                    <a:pt x="7791" y="914"/>
                    <a:pt x="8207" y="1327"/>
                  </a:cubicBezTo>
                  <a:cubicBezTo>
                    <a:pt x="7695" y="1153"/>
                    <a:pt x="6935" y="1055"/>
                    <a:pt x="6148" y="1055"/>
                  </a:cubicBezTo>
                  <a:cubicBezTo>
                    <a:pt x="4482" y="1055"/>
                    <a:pt x="2696" y="1492"/>
                    <a:pt x="2906" y="2560"/>
                  </a:cubicBezTo>
                  <a:cubicBezTo>
                    <a:pt x="2939" y="2727"/>
                    <a:pt x="3053" y="2879"/>
                    <a:pt x="3197" y="2968"/>
                  </a:cubicBezTo>
                  <a:cubicBezTo>
                    <a:pt x="2940" y="2934"/>
                    <a:pt x="2672" y="2912"/>
                    <a:pt x="2405" y="2912"/>
                  </a:cubicBezTo>
                  <a:cubicBezTo>
                    <a:pt x="1771" y="2912"/>
                    <a:pt x="1137" y="3035"/>
                    <a:pt x="654" y="3410"/>
                  </a:cubicBezTo>
                  <a:cubicBezTo>
                    <a:pt x="269" y="3710"/>
                    <a:pt x="0" y="4256"/>
                    <a:pt x="230" y="4687"/>
                  </a:cubicBezTo>
                  <a:cubicBezTo>
                    <a:pt x="435" y="5070"/>
                    <a:pt x="881" y="5274"/>
                    <a:pt x="1508" y="5274"/>
                  </a:cubicBezTo>
                  <a:cubicBezTo>
                    <a:pt x="2276" y="5274"/>
                    <a:pt x="3314" y="4967"/>
                    <a:pt x="4507" y="4305"/>
                  </a:cubicBezTo>
                  <a:lnTo>
                    <a:pt x="4507" y="4305"/>
                  </a:lnTo>
                  <a:cubicBezTo>
                    <a:pt x="3589" y="4833"/>
                    <a:pt x="3735" y="5896"/>
                    <a:pt x="4593" y="6244"/>
                  </a:cubicBezTo>
                  <a:cubicBezTo>
                    <a:pt x="4782" y="6320"/>
                    <a:pt x="5004" y="6353"/>
                    <a:pt x="5245" y="6353"/>
                  </a:cubicBezTo>
                  <a:cubicBezTo>
                    <a:pt x="6154" y="6353"/>
                    <a:pt x="7332" y="5886"/>
                    <a:pt x="8014" y="5535"/>
                  </a:cubicBezTo>
                  <a:lnTo>
                    <a:pt x="8014" y="5535"/>
                  </a:lnTo>
                  <a:cubicBezTo>
                    <a:pt x="7544" y="5976"/>
                    <a:pt x="7490" y="6489"/>
                    <a:pt x="7660" y="6820"/>
                  </a:cubicBezTo>
                  <a:cubicBezTo>
                    <a:pt x="7856" y="7203"/>
                    <a:pt x="8297" y="7350"/>
                    <a:pt x="8852" y="7350"/>
                  </a:cubicBezTo>
                  <a:cubicBezTo>
                    <a:pt x="10202" y="7350"/>
                    <a:pt x="12232" y="6479"/>
                    <a:pt x="13077" y="6012"/>
                  </a:cubicBezTo>
                  <a:lnTo>
                    <a:pt x="13077" y="6012"/>
                  </a:lnTo>
                  <a:cubicBezTo>
                    <a:pt x="12636" y="6513"/>
                    <a:pt x="12653" y="7061"/>
                    <a:pt x="12909" y="7373"/>
                  </a:cubicBezTo>
                  <a:cubicBezTo>
                    <a:pt x="13168" y="7689"/>
                    <a:pt x="13842" y="7836"/>
                    <a:pt x="14670" y="7836"/>
                  </a:cubicBezTo>
                  <a:cubicBezTo>
                    <a:pt x="15701" y="7836"/>
                    <a:pt x="16971" y="7609"/>
                    <a:pt x="17975" y="7200"/>
                  </a:cubicBezTo>
                  <a:lnTo>
                    <a:pt x="17975" y="7200"/>
                  </a:lnTo>
                  <a:cubicBezTo>
                    <a:pt x="17653" y="7593"/>
                    <a:pt x="17621" y="8051"/>
                    <a:pt x="17782" y="8413"/>
                  </a:cubicBezTo>
                  <a:cubicBezTo>
                    <a:pt x="18359" y="9716"/>
                    <a:pt x="22950" y="10007"/>
                    <a:pt x="25941" y="10007"/>
                  </a:cubicBezTo>
                  <a:cubicBezTo>
                    <a:pt x="26883" y="10007"/>
                    <a:pt x="27665" y="9979"/>
                    <a:pt x="28114" y="9943"/>
                  </a:cubicBezTo>
                  <a:cubicBezTo>
                    <a:pt x="26971" y="7458"/>
                    <a:pt x="24497" y="3121"/>
                    <a:pt x="22875" y="3121"/>
                  </a:cubicBezTo>
                  <a:cubicBezTo>
                    <a:pt x="22659" y="3121"/>
                    <a:pt x="22458" y="3198"/>
                    <a:pt x="22277" y="3366"/>
                  </a:cubicBezTo>
                  <a:cubicBezTo>
                    <a:pt x="22057" y="3571"/>
                    <a:pt x="22000" y="3950"/>
                    <a:pt x="22180" y="4182"/>
                  </a:cubicBezTo>
                  <a:cubicBezTo>
                    <a:pt x="19319" y="954"/>
                    <a:pt x="16709" y="0"/>
                    <a:pt x="14980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8"/>
            <p:cNvSpPr/>
            <p:nvPr/>
          </p:nvSpPr>
          <p:spPr>
            <a:xfrm>
              <a:off x="1961050" y="2906750"/>
              <a:ext cx="581800" cy="149775"/>
            </a:xfrm>
            <a:custGeom>
              <a:rect b="b" l="l" r="r" t="t"/>
              <a:pathLst>
                <a:path extrusionOk="0" h="5991" w="23272">
                  <a:moveTo>
                    <a:pt x="4295" y="1"/>
                  </a:moveTo>
                  <a:cubicBezTo>
                    <a:pt x="2861" y="1"/>
                    <a:pt x="1448" y="96"/>
                    <a:pt x="76" y="289"/>
                  </a:cubicBezTo>
                  <a:cubicBezTo>
                    <a:pt x="32" y="296"/>
                    <a:pt x="0" y="337"/>
                    <a:pt x="7" y="383"/>
                  </a:cubicBezTo>
                  <a:cubicBezTo>
                    <a:pt x="12" y="425"/>
                    <a:pt x="49" y="456"/>
                    <a:pt x="90" y="456"/>
                  </a:cubicBezTo>
                  <a:cubicBezTo>
                    <a:pt x="93" y="456"/>
                    <a:pt x="97" y="456"/>
                    <a:pt x="100" y="455"/>
                  </a:cubicBezTo>
                  <a:cubicBezTo>
                    <a:pt x="1474" y="263"/>
                    <a:pt x="2878" y="169"/>
                    <a:pt x="4292" y="169"/>
                  </a:cubicBezTo>
                  <a:cubicBezTo>
                    <a:pt x="10961" y="169"/>
                    <a:pt x="17877" y="2259"/>
                    <a:pt x="23108" y="5975"/>
                  </a:cubicBezTo>
                  <a:cubicBezTo>
                    <a:pt x="23121" y="5985"/>
                    <a:pt x="23139" y="5990"/>
                    <a:pt x="23156" y="5990"/>
                  </a:cubicBezTo>
                  <a:cubicBezTo>
                    <a:pt x="23238" y="5990"/>
                    <a:pt x="23271" y="5886"/>
                    <a:pt x="23205" y="5838"/>
                  </a:cubicBezTo>
                  <a:cubicBezTo>
                    <a:pt x="20045" y="3593"/>
                    <a:pt x="16212" y="1894"/>
                    <a:pt x="12119" y="925"/>
                  </a:cubicBezTo>
                  <a:cubicBezTo>
                    <a:pt x="9524" y="311"/>
                    <a:pt x="6876" y="1"/>
                    <a:pt x="4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8"/>
            <p:cNvSpPr/>
            <p:nvPr/>
          </p:nvSpPr>
          <p:spPr>
            <a:xfrm>
              <a:off x="2007625" y="2873800"/>
              <a:ext cx="65850" cy="16800"/>
            </a:xfrm>
            <a:custGeom>
              <a:rect b="b" l="l" r="r" t="t"/>
              <a:pathLst>
                <a:path extrusionOk="0" h="672" w="2634">
                  <a:moveTo>
                    <a:pt x="87" y="1"/>
                  </a:moveTo>
                  <a:cubicBezTo>
                    <a:pt x="42" y="1"/>
                    <a:pt x="5" y="37"/>
                    <a:pt x="3" y="81"/>
                  </a:cubicBezTo>
                  <a:cubicBezTo>
                    <a:pt x="1" y="128"/>
                    <a:pt x="38" y="169"/>
                    <a:pt x="86" y="170"/>
                  </a:cubicBezTo>
                  <a:cubicBezTo>
                    <a:pt x="907" y="206"/>
                    <a:pt x="1717" y="374"/>
                    <a:pt x="2486" y="666"/>
                  </a:cubicBezTo>
                  <a:cubicBezTo>
                    <a:pt x="2495" y="670"/>
                    <a:pt x="2506" y="672"/>
                    <a:pt x="2516" y="672"/>
                  </a:cubicBezTo>
                  <a:cubicBezTo>
                    <a:pt x="2609" y="672"/>
                    <a:pt x="2633" y="543"/>
                    <a:pt x="2546" y="509"/>
                  </a:cubicBezTo>
                  <a:cubicBezTo>
                    <a:pt x="1760" y="210"/>
                    <a:pt x="932" y="38"/>
                    <a:pt x="94" y="1"/>
                  </a:cubicBezTo>
                  <a:cubicBezTo>
                    <a:pt x="91" y="1"/>
                    <a:pt x="8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8"/>
            <p:cNvSpPr/>
            <p:nvPr/>
          </p:nvSpPr>
          <p:spPr>
            <a:xfrm>
              <a:off x="2118650" y="2863450"/>
              <a:ext cx="59375" cy="34025"/>
            </a:xfrm>
            <a:custGeom>
              <a:rect b="b" l="l" r="r" t="t"/>
              <a:pathLst>
                <a:path extrusionOk="0" h="1361" w="2375">
                  <a:moveTo>
                    <a:pt x="95" y="0"/>
                  </a:moveTo>
                  <a:cubicBezTo>
                    <a:pt x="60" y="0"/>
                    <a:pt x="27" y="23"/>
                    <a:pt x="15" y="59"/>
                  </a:cubicBezTo>
                  <a:cubicBezTo>
                    <a:pt x="0" y="104"/>
                    <a:pt x="25" y="151"/>
                    <a:pt x="70" y="165"/>
                  </a:cubicBezTo>
                  <a:cubicBezTo>
                    <a:pt x="850" y="416"/>
                    <a:pt x="1576" y="815"/>
                    <a:pt x="2206" y="1341"/>
                  </a:cubicBezTo>
                  <a:cubicBezTo>
                    <a:pt x="2222" y="1353"/>
                    <a:pt x="2240" y="1360"/>
                    <a:pt x="2260" y="1360"/>
                  </a:cubicBezTo>
                  <a:cubicBezTo>
                    <a:pt x="2339" y="1359"/>
                    <a:pt x="2375" y="1262"/>
                    <a:pt x="2314" y="1211"/>
                  </a:cubicBezTo>
                  <a:cubicBezTo>
                    <a:pt x="1667" y="672"/>
                    <a:pt x="923" y="262"/>
                    <a:pt x="120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2245650" y="2864975"/>
              <a:ext cx="87275" cy="53750"/>
            </a:xfrm>
            <a:custGeom>
              <a:rect b="b" l="l" r="r" t="t"/>
              <a:pathLst>
                <a:path extrusionOk="0" h="2150" w="3491">
                  <a:moveTo>
                    <a:pt x="95" y="1"/>
                  </a:moveTo>
                  <a:cubicBezTo>
                    <a:pt x="58" y="1"/>
                    <a:pt x="24" y="26"/>
                    <a:pt x="13" y="63"/>
                  </a:cubicBezTo>
                  <a:cubicBezTo>
                    <a:pt x="1" y="109"/>
                    <a:pt x="28" y="155"/>
                    <a:pt x="74" y="167"/>
                  </a:cubicBezTo>
                  <a:cubicBezTo>
                    <a:pt x="1314" y="507"/>
                    <a:pt x="2436" y="1184"/>
                    <a:pt x="3317" y="2122"/>
                  </a:cubicBezTo>
                  <a:cubicBezTo>
                    <a:pt x="3333" y="2140"/>
                    <a:pt x="3356" y="2149"/>
                    <a:pt x="3378" y="2149"/>
                  </a:cubicBezTo>
                  <a:cubicBezTo>
                    <a:pt x="3379" y="2149"/>
                    <a:pt x="3379" y="2149"/>
                    <a:pt x="3380" y="2149"/>
                  </a:cubicBezTo>
                  <a:cubicBezTo>
                    <a:pt x="3453" y="2149"/>
                    <a:pt x="3491" y="2061"/>
                    <a:pt x="3441" y="2007"/>
                  </a:cubicBezTo>
                  <a:cubicBezTo>
                    <a:pt x="2538" y="1047"/>
                    <a:pt x="1389" y="353"/>
                    <a:pt x="119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2104575" y="2937675"/>
              <a:ext cx="73175" cy="35475"/>
            </a:xfrm>
            <a:custGeom>
              <a:rect b="b" l="l" r="r" t="t"/>
              <a:pathLst>
                <a:path extrusionOk="0" h="1419" w="2927">
                  <a:moveTo>
                    <a:pt x="2832" y="1"/>
                  </a:moveTo>
                  <a:cubicBezTo>
                    <a:pt x="2815" y="1"/>
                    <a:pt x="2798" y="6"/>
                    <a:pt x="2784" y="16"/>
                  </a:cubicBezTo>
                  <a:cubicBezTo>
                    <a:pt x="1987" y="615"/>
                    <a:pt x="1072" y="1037"/>
                    <a:pt x="99" y="1252"/>
                  </a:cubicBezTo>
                  <a:cubicBezTo>
                    <a:pt x="0" y="1273"/>
                    <a:pt x="16" y="1419"/>
                    <a:pt x="117" y="1419"/>
                  </a:cubicBezTo>
                  <a:cubicBezTo>
                    <a:pt x="123" y="1419"/>
                    <a:pt x="130" y="1418"/>
                    <a:pt x="136" y="1416"/>
                  </a:cubicBezTo>
                  <a:cubicBezTo>
                    <a:pt x="1132" y="1195"/>
                    <a:pt x="2070" y="764"/>
                    <a:pt x="2885" y="151"/>
                  </a:cubicBezTo>
                  <a:cubicBezTo>
                    <a:pt x="2920" y="122"/>
                    <a:pt x="2927" y="70"/>
                    <a:pt x="2900" y="34"/>
                  </a:cubicBezTo>
                  <a:cubicBezTo>
                    <a:pt x="2883" y="12"/>
                    <a:pt x="2857" y="1"/>
                    <a:pt x="28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1992200" y="2932475"/>
              <a:ext cx="72150" cy="28575"/>
            </a:xfrm>
            <a:custGeom>
              <a:rect b="b" l="l" r="r" t="t"/>
              <a:pathLst>
                <a:path extrusionOk="0" h="1143" w="2886">
                  <a:moveTo>
                    <a:pt x="2790" y="0"/>
                  </a:moveTo>
                  <a:cubicBezTo>
                    <a:pt x="2775" y="0"/>
                    <a:pt x="2759" y="4"/>
                    <a:pt x="2745" y="13"/>
                  </a:cubicBezTo>
                  <a:cubicBezTo>
                    <a:pt x="1937" y="523"/>
                    <a:pt x="1029" y="851"/>
                    <a:pt x="83" y="974"/>
                  </a:cubicBezTo>
                  <a:cubicBezTo>
                    <a:pt x="36" y="977"/>
                    <a:pt x="1" y="1017"/>
                    <a:pt x="4" y="1063"/>
                  </a:cubicBezTo>
                  <a:cubicBezTo>
                    <a:pt x="7" y="1108"/>
                    <a:pt x="45" y="1143"/>
                    <a:pt x="89" y="1143"/>
                  </a:cubicBezTo>
                  <a:cubicBezTo>
                    <a:pt x="90" y="1143"/>
                    <a:pt x="92" y="1143"/>
                    <a:pt x="93" y="1143"/>
                  </a:cubicBezTo>
                  <a:cubicBezTo>
                    <a:pt x="97" y="1142"/>
                    <a:pt x="101" y="1142"/>
                    <a:pt x="105" y="1140"/>
                  </a:cubicBezTo>
                  <a:cubicBezTo>
                    <a:pt x="1075" y="1014"/>
                    <a:pt x="2007" y="678"/>
                    <a:pt x="2835" y="156"/>
                  </a:cubicBezTo>
                  <a:cubicBezTo>
                    <a:pt x="2874" y="131"/>
                    <a:pt x="2886" y="78"/>
                    <a:pt x="2861" y="39"/>
                  </a:cubicBezTo>
                  <a:cubicBezTo>
                    <a:pt x="2845" y="14"/>
                    <a:pt x="2818" y="0"/>
                    <a:pt x="2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2244800" y="2966925"/>
              <a:ext cx="60325" cy="23225"/>
            </a:xfrm>
            <a:custGeom>
              <a:rect b="b" l="l" r="r" t="t"/>
              <a:pathLst>
                <a:path extrusionOk="0" h="929" w="2413">
                  <a:moveTo>
                    <a:pt x="2316" y="1"/>
                  </a:moveTo>
                  <a:cubicBezTo>
                    <a:pt x="2301" y="1"/>
                    <a:pt x="2285" y="5"/>
                    <a:pt x="2271" y="14"/>
                  </a:cubicBezTo>
                  <a:cubicBezTo>
                    <a:pt x="1610" y="432"/>
                    <a:pt x="861" y="687"/>
                    <a:pt x="82" y="759"/>
                  </a:cubicBezTo>
                  <a:cubicBezTo>
                    <a:pt x="37" y="761"/>
                    <a:pt x="1" y="801"/>
                    <a:pt x="3" y="847"/>
                  </a:cubicBezTo>
                  <a:cubicBezTo>
                    <a:pt x="5" y="893"/>
                    <a:pt x="42" y="928"/>
                    <a:pt x="87" y="928"/>
                  </a:cubicBezTo>
                  <a:cubicBezTo>
                    <a:pt x="88" y="928"/>
                    <a:pt x="89" y="928"/>
                    <a:pt x="91" y="928"/>
                  </a:cubicBezTo>
                  <a:lnTo>
                    <a:pt x="99" y="928"/>
                  </a:lnTo>
                  <a:cubicBezTo>
                    <a:pt x="903" y="852"/>
                    <a:pt x="1679" y="589"/>
                    <a:pt x="2362" y="157"/>
                  </a:cubicBezTo>
                  <a:cubicBezTo>
                    <a:pt x="2401" y="131"/>
                    <a:pt x="2413" y="79"/>
                    <a:pt x="2388" y="40"/>
                  </a:cubicBezTo>
                  <a:cubicBezTo>
                    <a:pt x="2372" y="15"/>
                    <a:pt x="2344" y="1"/>
                    <a:pt x="2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8"/>
            <p:cNvSpPr/>
            <p:nvPr/>
          </p:nvSpPr>
          <p:spPr>
            <a:xfrm>
              <a:off x="2447975" y="2938025"/>
              <a:ext cx="38300" cy="53675"/>
            </a:xfrm>
            <a:custGeom>
              <a:rect b="b" l="l" r="r" t="t"/>
              <a:pathLst>
                <a:path extrusionOk="0" h="2147" w="1532">
                  <a:moveTo>
                    <a:pt x="94" y="1"/>
                  </a:moveTo>
                  <a:cubicBezTo>
                    <a:pt x="75" y="1"/>
                    <a:pt x="55" y="8"/>
                    <a:pt x="39" y="22"/>
                  </a:cubicBezTo>
                  <a:cubicBezTo>
                    <a:pt x="3" y="53"/>
                    <a:pt x="0" y="108"/>
                    <a:pt x="33" y="143"/>
                  </a:cubicBezTo>
                  <a:cubicBezTo>
                    <a:pt x="552" y="737"/>
                    <a:pt x="996" y="1395"/>
                    <a:pt x="1352" y="2100"/>
                  </a:cubicBezTo>
                  <a:cubicBezTo>
                    <a:pt x="1367" y="2128"/>
                    <a:pt x="1396" y="2146"/>
                    <a:pt x="1428" y="2146"/>
                  </a:cubicBezTo>
                  <a:cubicBezTo>
                    <a:pt x="1491" y="2146"/>
                    <a:pt x="1531" y="2080"/>
                    <a:pt x="1503" y="2024"/>
                  </a:cubicBezTo>
                  <a:cubicBezTo>
                    <a:pt x="1140" y="1307"/>
                    <a:pt x="689" y="637"/>
                    <a:pt x="160" y="32"/>
                  </a:cubicBezTo>
                  <a:cubicBezTo>
                    <a:pt x="143" y="12"/>
                    <a:pt x="119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8"/>
            <p:cNvSpPr/>
            <p:nvPr/>
          </p:nvSpPr>
          <p:spPr>
            <a:xfrm>
              <a:off x="2354125" y="3014175"/>
              <a:ext cx="73525" cy="17300"/>
            </a:xfrm>
            <a:custGeom>
              <a:rect b="b" l="l" r="r" t="t"/>
              <a:pathLst>
                <a:path extrusionOk="0" h="692" w="2941">
                  <a:moveTo>
                    <a:pt x="2845" y="1"/>
                  </a:moveTo>
                  <a:cubicBezTo>
                    <a:pt x="2833" y="1"/>
                    <a:pt x="2822" y="3"/>
                    <a:pt x="2810" y="8"/>
                  </a:cubicBezTo>
                  <a:cubicBezTo>
                    <a:pt x="2070" y="348"/>
                    <a:pt x="1267" y="522"/>
                    <a:pt x="457" y="522"/>
                  </a:cubicBezTo>
                  <a:cubicBezTo>
                    <a:pt x="336" y="522"/>
                    <a:pt x="214" y="518"/>
                    <a:pt x="93" y="510"/>
                  </a:cubicBezTo>
                  <a:cubicBezTo>
                    <a:pt x="91" y="510"/>
                    <a:pt x="89" y="510"/>
                    <a:pt x="88" y="510"/>
                  </a:cubicBezTo>
                  <a:cubicBezTo>
                    <a:pt x="43" y="510"/>
                    <a:pt x="6" y="544"/>
                    <a:pt x="3" y="589"/>
                  </a:cubicBezTo>
                  <a:cubicBezTo>
                    <a:pt x="0" y="635"/>
                    <a:pt x="35" y="676"/>
                    <a:pt x="82" y="679"/>
                  </a:cubicBezTo>
                  <a:cubicBezTo>
                    <a:pt x="207" y="687"/>
                    <a:pt x="332" y="691"/>
                    <a:pt x="458" y="691"/>
                  </a:cubicBezTo>
                  <a:cubicBezTo>
                    <a:pt x="1294" y="691"/>
                    <a:pt x="2120" y="510"/>
                    <a:pt x="2880" y="161"/>
                  </a:cubicBezTo>
                  <a:cubicBezTo>
                    <a:pt x="2922" y="142"/>
                    <a:pt x="2941" y="92"/>
                    <a:pt x="2921" y="49"/>
                  </a:cubicBezTo>
                  <a:cubicBezTo>
                    <a:pt x="2908" y="18"/>
                    <a:pt x="2877" y="1"/>
                    <a:pt x="2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2006675" y="2352450"/>
              <a:ext cx="498275" cy="558625"/>
            </a:xfrm>
            <a:custGeom>
              <a:rect b="b" l="l" r="r" t="t"/>
              <a:pathLst>
                <a:path extrusionOk="0" h="22345" w="19931">
                  <a:moveTo>
                    <a:pt x="1885" y="0"/>
                  </a:moveTo>
                  <a:cubicBezTo>
                    <a:pt x="1739" y="0"/>
                    <a:pt x="1605" y="28"/>
                    <a:pt x="1485" y="84"/>
                  </a:cubicBezTo>
                  <a:cubicBezTo>
                    <a:pt x="0" y="782"/>
                    <a:pt x="1500" y="4933"/>
                    <a:pt x="4625" y="6678"/>
                  </a:cubicBezTo>
                  <a:cubicBezTo>
                    <a:pt x="4230" y="6470"/>
                    <a:pt x="3784" y="6360"/>
                    <a:pt x="3373" y="6360"/>
                  </a:cubicBezTo>
                  <a:cubicBezTo>
                    <a:pt x="2820" y="6360"/>
                    <a:pt x="2334" y="6561"/>
                    <a:pt x="2131" y="6996"/>
                  </a:cubicBezTo>
                  <a:cubicBezTo>
                    <a:pt x="1758" y="7794"/>
                    <a:pt x="2621" y="8960"/>
                    <a:pt x="4415" y="9322"/>
                  </a:cubicBezTo>
                  <a:cubicBezTo>
                    <a:pt x="3859" y="9441"/>
                    <a:pt x="3305" y="10065"/>
                    <a:pt x="3698" y="10962"/>
                  </a:cubicBezTo>
                  <a:cubicBezTo>
                    <a:pt x="4382" y="12520"/>
                    <a:pt x="7274" y="13591"/>
                    <a:pt x="9235" y="14151"/>
                  </a:cubicBezTo>
                  <a:cubicBezTo>
                    <a:pt x="9035" y="14113"/>
                    <a:pt x="8836" y="14092"/>
                    <a:pt x="8646" y="14092"/>
                  </a:cubicBezTo>
                  <a:cubicBezTo>
                    <a:pt x="8086" y="14092"/>
                    <a:pt x="7605" y="14279"/>
                    <a:pt x="7430" y="14805"/>
                  </a:cubicBezTo>
                  <a:cubicBezTo>
                    <a:pt x="6892" y="16410"/>
                    <a:pt x="10431" y="17526"/>
                    <a:pt x="12831" y="18065"/>
                  </a:cubicBezTo>
                  <a:cubicBezTo>
                    <a:pt x="12378" y="18071"/>
                    <a:pt x="11951" y="18228"/>
                    <a:pt x="11776" y="18758"/>
                  </a:cubicBezTo>
                  <a:cubicBezTo>
                    <a:pt x="11161" y="20614"/>
                    <a:pt x="16336" y="21872"/>
                    <a:pt x="17954" y="22345"/>
                  </a:cubicBezTo>
                  <a:cubicBezTo>
                    <a:pt x="19931" y="17042"/>
                    <a:pt x="18239" y="12004"/>
                    <a:pt x="16445" y="12004"/>
                  </a:cubicBezTo>
                  <a:cubicBezTo>
                    <a:pt x="16261" y="12004"/>
                    <a:pt x="16076" y="12057"/>
                    <a:pt x="15894" y="12168"/>
                  </a:cubicBezTo>
                  <a:cubicBezTo>
                    <a:pt x="15673" y="12302"/>
                    <a:pt x="15509" y="12617"/>
                    <a:pt x="15462" y="12922"/>
                  </a:cubicBezTo>
                  <a:cubicBezTo>
                    <a:pt x="15029" y="11425"/>
                    <a:pt x="14250" y="9017"/>
                    <a:pt x="13185" y="8319"/>
                  </a:cubicBezTo>
                  <a:cubicBezTo>
                    <a:pt x="12900" y="8131"/>
                    <a:pt x="12632" y="8054"/>
                    <a:pt x="12391" y="8054"/>
                  </a:cubicBezTo>
                  <a:cubicBezTo>
                    <a:pt x="11763" y="8054"/>
                    <a:pt x="11319" y="8578"/>
                    <a:pt x="11236" y="9029"/>
                  </a:cubicBezTo>
                  <a:cubicBezTo>
                    <a:pt x="10724" y="6814"/>
                    <a:pt x="9406" y="4743"/>
                    <a:pt x="8498" y="4205"/>
                  </a:cubicBezTo>
                  <a:cubicBezTo>
                    <a:pt x="8222" y="4042"/>
                    <a:pt x="7954" y="3973"/>
                    <a:pt x="7711" y="3973"/>
                  </a:cubicBezTo>
                  <a:cubicBezTo>
                    <a:pt x="7034" y="3973"/>
                    <a:pt x="6557" y="4508"/>
                    <a:pt x="6695" y="5036"/>
                  </a:cubicBezTo>
                  <a:cubicBezTo>
                    <a:pt x="5210" y="1959"/>
                    <a:pt x="3121" y="0"/>
                    <a:pt x="1885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8"/>
            <p:cNvSpPr/>
            <p:nvPr/>
          </p:nvSpPr>
          <p:spPr>
            <a:xfrm>
              <a:off x="2061950" y="2395200"/>
              <a:ext cx="386300" cy="475850"/>
            </a:xfrm>
            <a:custGeom>
              <a:rect b="b" l="l" r="r" t="t"/>
              <a:pathLst>
                <a:path extrusionOk="0" h="19034" w="15452">
                  <a:moveTo>
                    <a:pt x="115" y="1"/>
                  </a:moveTo>
                  <a:cubicBezTo>
                    <a:pt x="56" y="1"/>
                    <a:pt x="0" y="65"/>
                    <a:pt x="41" y="131"/>
                  </a:cubicBezTo>
                  <a:cubicBezTo>
                    <a:pt x="2884" y="4354"/>
                    <a:pt x="5516" y="6966"/>
                    <a:pt x="7837" y="9271"/>
                  </a:cubicBezTo>
                  <a:cubicBezTo>
                    <a:pt x="10662" y="12074"/>
                    <a:pt x="13102" y="14496"/>
                    <a:pt x="15273" y="18987"/>
                  </a:cubicBezTo>
                  <a:cubicBezTo>
                    <a:pt x="15287" y="19016"/>
                    <a:pt x="15316" y="19033"/>
                    <a:pt x="15349" y="19033"/>
                  </a:cubicBezTo>
                  <a:cubicBezTo>
                    <a:pt x="15411" y="19033"/>
                    <a:pt x="15452" y="18969"/>
                    <a:pt x="15425" y="18913"/>
                  </a:cubicBezTo>
                  <a:cubicBezTo>
                    <a:pt x="13241" y="14397"/>
                    <a:pt x="10792" y="11965"/>
                    <a:pt x="7956" y="9151"/>
                  </a:cubicBezTo>
                  <a:cubicBezTo>
                    <a:pt x="5640" y="6852"/>
                    <a:pt x="3015" y="4245"/>
                    <a:pt x="181" y="37"/>
                  </a:cubicBezTo>
                  <a:cubicBezTo>
                    <a:pt x="162" y="11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8"/>
            <p:cNvSpPr/>
            <p:nvPr/>
          </p:nvSpPr>
          <p:spPr>
            <a:xfrm>
              <a:off x="2206125" y="2481150"/>
              <a:ext cx="37550" cy="83400"/>
            </a:xfrm>
            <a:custGeom>
              <a:rect b="b" l="l" r="r" t="t"/>
              <a:pathLst>
                <a:path extrusionOk="0" h="3336" w="1502">
                  <a:moveTo>
                    <a:pt x="96" y="1"/>
                  </a:moveTo>
                  <a:cubicBezTo>
                    <a:pt x="85" y="1"/>
                    <a:pt x="75" y="3"/>
                    <a:pt x="64" y="7"/>
                  </a:cubicBezTo>
                  <a:cubicBezTo>
                    <a:pt x="20" y="26"/>
                    <a:pt x="0" y="78"/>
                    <a:pt x="21" y="121"/>
                  </a:cubicBezTo>
                  <a:lnTo>
                    <a:pt x="1323" y="3284"/>
                  </a:lnTo>
                  <a:cubicBezTo>
                    <a:pt x="1337" y="3315"/>
                    <a:pt x="1367" y="3335"/>
                    <a:pt x="1401" y="3335"/>
                  </a:cubicBezTo>
                  <a:cubicBezTo>
                    <a:pt x="1461" y="3335"/>
                    <a:pt x="1501" y="3274"/>
                    <a:pt x="1478" y="3219"/>
                  </a:cubicBezTo>
                  <a:lnTo>
                    <a:pt x="176" y="58"/>
                  </a:lnTo>
                  <a:cubicBezTo>
                    <a:pt x="163" y="23"/>
                    <a:pt x="131" y="1"/>
                    <a:pt x="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2318050" y="2587600"/>
              <a:ext cx="32975" cy="81175"/>
            </a:xfrm>
            <a:custGeom>
              <a:rect b="b" l="l" r="r" t="t"/>
              <a:pathLst>
                <a:path extrusionOk="0" h="3247" w="1319">
                  <a:moveTo>
                    <a:pt x="95" y="0"/>
                  </a:moveTo>
                  <a:cubicBezTo>
                    <a:pt x="84" y="0"/>
                    <a:pt x="72" y="3"/>
                    <a:pt x="60" y="8"/>
                  </a:cubicBezTo>
                  <a:cubicBezTo>
                    <a:pt x="19" y="26"/>
                    <a:pt x="0" y="77"/>
                    <a:pt x="19" y="119"/>
                  </a:cubicBezTo>
                  <a:cubicBezTo>
                    <a:pt x="472" y="1111"/>
                    <a:pt x="848" y="2136"/>
                    <a:pt x="1144" y="3186"/>
                  </a:cubicBezTo>
                  <a:cubicBezTo>
                    <a:pt x="1154" y="3222"/>
                    <a:pt x="1187" y="3247"/>
                    <a:pt x="1225" y="3247"/>
                  </a:cubicBezTo>
                  <a:cubicBezTo>
                    <a:pt x="1233" y="3247"/>
                    <a:pt x="1240" y="3246"/>
                    <a:pt x="1248" y="3244"/>
                  </a:cubicBezTo>
                  <a:cubicBezTo>
                    <a:pt x="1293" y="3231"/>
                    <a:pt x="1319" y="3185"/>
                    <a:pt x="1306" y="3140"/>
                  </a:cubicBezTo>
                  <a:cubicBezTo>
                    <a:pt x="1008" y="2082"/>
                    <a:pt x="628" y="1049"/>
                    <a:pt x="172" y="49"/>
                  </a:cubicBezTo>
                  <a:cubicBezTo>
                    <a:pt x="158" y="18"/>
                    <a:pt x="127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8"/>
            <p:cNvSpPr/>
            <p:nvPr/>
          </p:nvSpPr>
          <p:spPr>
            <a:xfrm>
              <a:off x="2423025" y="2695925"/>
              <a:ext cx="14175" cy="102700"/>
            </a:xfrm>
            <a:custGeom>
              <a:rect b="b" l="l" r="r" t="t"/>
              <a:pathLst>
                <a:path extrusionOk="0" h="4108" w="567">
                  <a:moveTo>
                    <a:pt x="95" y="1"/>
                  </a:moveTo>
                  <a:cubicBezTo>
                    <a:pt x="88" y="1"/>
                    <a:pt x="80" y="2"/>
                    <a:pt x="73" y="4"/>
                  </a:cubicBezTo>
                  <a:cubicBezTo>
                    <a:pt x="27" y="16"/>
                    <a:pt x="1" y="64"/>
                    <a:pt x="14" y="109"/>
                  </a:cubicBezTo>
                  <a:cubicBezTo>
                    <a:pt x="357" y="1382"/>
                    <a:pt x="396" y="2716"/>
                    <a:pt x="131" y="4006"/>
                  </a:cubicBezTo>
                  <a:cubicBezTo>
                    <a:pt x="122" y="4051"/>
                    <a:pt x="151" y="4096"/>
                    <a:pt x="196" y="4106"/>
                  </a:cubicBezTo>
                  <a:cubicBezTo>
                    <a:pt x="202" y="4107"/>
                    <a:pt x="208" y="4107"/>
                    <a:pt x="214" y="4107"/>
                  </a:cubicBezTo>
                  <a:cubicBezTo>
                    <a:pt x="253" y="4107"/>
                    <a:pt x="288" y="4079"/>
                    <a:pt x="297" y="4040"/>
                  </a:cubicBezTo>
                  <a:cubicBezTo>
                    <a:pt x="567" y="2724"/>
                    <a:pt x="525" y="1363"/>
                    <a:pt x="177" y="66"/>
                  </a:cubicBezTo>
                  <a:cubicBezTo>
                    <a:pt x="168" y="27"/>
                    <a:pt x="133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8"/>
            <p:cNvSpPr/>
            <p:nvPr/>
          </p:nvSpPr>
          <p:spPr>
            <a:xfrm>
              <a:off x="2095125" y="2541700"/>
              <a:ext cx="82675" cy="30725"/>
            </a:xfrm>
            <a:custGeom>
              <a:rect b="b" l="l" r="r" t="t"/>
              <a:pathLst>
                <a:path extrusionOk="0" h="1229" w="3307">
                  <a:moveTo>
                    <a:pt x="94" y="1"/>
                  </a:moveTo>
                  <a:cubicBezTo>
                    <a:pt x="60" y="1"/>
                    <a:pt x="27" y="23"/>
                    <a:pt x="15" y="58"/>
                  </a:cubicBezTo>
                  <a:cubicBezTo>
                    <a:pt x="0" y="101"/>
                    <a:pt x="22" y="147"/>
                    <a:pt x="65" y="164"/>
                  </a:cubicBezTo>
                  <a:lnTo>
                    <a:pt x="3162" y="1225"/>
                  </a:lnTo>
                  <a:cubicBezTo>
                    <a:pt x="3171" y="1228"/>
                    <a:pt x="3180" y="1229"/>
                    <a:pt x="3190" y="1229"/>
                  </a:cubicBezTo>
                  <a:cubicBezTo>
                    <a:pt x="3285" y="1229"/>
                    <a:pt x="3307" y="1096"/>
                    <a:pt x="3217" y="1065"/>
                  </a:cubicBezTo>
                  <a:lnTo>
                    <a:pt x="118" y="4"/>
                  </a:lnTo>
                  <a:cubicBezTo>
                    <a:pt x="110" y="2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8"/>
            <p:cNvSpPr/>
            <p:nvPr/>
          </p:nvSpPr>
          <p:spPr>
            <a:xfrm>
              <a:off x="2139275" y="2617600"/>
              <a:ext cx="108975" cy="41925"/>
            </a:xfrm>
            <a:custGeom>
              <a:rect b="b" l="l" r="r" t="t"/>
              <a:pathLst>
                <a:path extrusionOk="0" h="1677" w="4359">
                  <a:moveTo>
                    <a:pt x="95" y="0"/>
                  </a:moveTo>
                  <a:cubicBezTo>
                    <a:pt x="60" y="0"/>
                    <a:pt x="28" y="21"/>
                    <a:pt x="16" y="55"/>
                  </a:cubicBezTo>
                  <a:cubicBezTo>
                    <a:pt x="0" y="98"/>
                    <a:pt x="21" y="145"/>
                    <a:pt x="64" y="162"/>
                  </a:cubicBezTo>
                  <a:lnTo>
                    <a:pt x="4212" y="1671"/>
                  </a:lnTo>
                  <a:cubicBezTo>
                    <a:pt x="4222" y="1674"/>
                    <a:pt x="4231" y="1676"/>
                    <a:pt x="4241" y="1676"/>
                  </a:cubicBezTo>
                  <a:cubicBezTo>
                    <a:pt x="4336" y="1676"/>
                    <a:pt x="4358" y="1546"/>
                    <a:pt x="4270" y="1513"/>
                  </a:cubicBezTo>
                  <a:lnTo>
                    <a:pt x="122" y="4"/>
                  </a:lnTo>
                  <a:cubicBezTo>
                    <a:pt x="113" y="2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8"/>
            <p:cNvSpPr/>
            <p:nvPr/>
          </p:nvSpPr>
          <p:spPr>
            <a:xfrm>
              <a:off x="2232775" y="2734825"/>
              <a:ext cx="89050" cy="14900"/>
            </a:xfrm>
            <a:custGeom>
              <a:rect b="b" l="l" r="r" t="t"/>
              <a:pathLst>
                <a:path extrusionOk="0" h="596" w="3562">
                  <a:moveTo>
                    <a:pt x="90" y="1"/>
                  </a:moveTo>
                  <a:cubicBezTo>
                    <a:pt x="50" y="1"/>
                    <a:pt x="14" y="30"/>
                    <a:pt x="8" y="72"/>
                  </a:cubicBezTo>
                  <a:cubicBezTo>
                    <a:pt x="0" y="116"/>
                    <a:pt x="30" y="159"/>
                    <a:pt x="75" y="168"/>
                  </a:cubicBezTo>
                  <a:cubicBezTo>
                    <a:pt x="1194" y="352"/>
                    <a:pt x="2336" y="496"/>
                    <a:pt x="3467" y="595"/>
                  </a:cubicBezTo>
                  <a:lnTo>
                    <a:pt x="3474" y="595"/>
                  </a:lnTo>
                  <a:lnTo>
                    <a:pt x="3474" y="596"/>
                  </a:lnTo>
                  <a:cubicBezTo>
                    <a:pt x="3520" y="596"/>
                    <a:pt x="3557" y="560"/>
                    <a:pt x="3559" y="515"/>
                  </a:cubicBezTo>
                  <a:cubicBezTo>
                    <a:pt x="3561" y="469"/>
                    <a:pt x="3527" y="431"/>
                    <a:pt x="3481" y="427"/>
                  </a:cubicBezTo>
                  <a:cubicBezTo>
                    <a:pt x="2354" y="329"/>
                    <a:pt x="1218" y="186"/>
                    <a:pt x="102" y="2"/>
                  </a:cubicBezTo>
                  <a:cubicBezTo>
                    <a:pt x="98" y="1"/>
                    <a:pt x="94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8"/>
            <p:cNvSpPr/>
            <p:nvPr/>
          </p:nvSpPr>
          <p:spPr>
            <a:xfrm>
              <a:off x="2338375" y="2835750"/>
              <a:ext cx="69900" cy="10675"/>
            </a:xfrm>
            <a:custGeom>
              <a:rect b="b" l="l" r="r" t="t"/>
              <a:pathLst>
                <a:path extrusionOk="0" h="427" w="2796">
                  <a:moveTo>
                    <a:pt x="106" y="0"/>
                  </a:moveTo>
                  <a:cubicBezTo>
                    <a:pt x="1" y="6"/>
                    <a:pt x="1" y="162"/>
                    <a:pt x="106" y="168"/>
                  </a:cubicBezTo>
                  <a:cubicBezTo>
                    <a:pt x="964" y="171"/>
                    <a:pt x="1820" y="257"/>
                    <a:pt x="2662" y="425"/>
                  </a:cubicBezTo>
                  <a:cubicBezTo>
                    <a:pt x="2668" y="426"/>
                    <a:pt x="2673" y="427"/>
                    <a:pt x="2680" y="427"/>
                  </a:cubicBezTo>
                  <a:cubicBezTo>
                    <a:pt x="2781" y="426"/>
                    <a:pt x="2796" y="280"/>
                    <a:pt x="2696" y="260"/>
                  </a:cubicBezTo>
                  <a:cubicBezTo>
                    <a:pt x="1843" y="90"/>
                    <a:pt x="976" y="3"/>
                    <a:pt x="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2268325" y="3126775"/>
              <a:ext cx="1262925" cy="97850"/>
            </a:xfrm>
            <a:custGeom>
              <a:rect b="b" l="l" r="r" t="t"/>
              <a:pathLst>
                <a:path extrusionOk="0" h="3914" w="50517">
                  <a:moveTo>
                    <a:pt x="3472" y="1"/>
                  </a:moveTo>
                  <a:lnTo>
                    <a:pt x="1" y="3913"/>
                  </a:lnTo>
                  <a:lnTo>
                    <a:pt x="50516" y="3913"/>
                  </a:lnTo>
                  <a:lnTo>
                    <a:pt x="47044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22683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8"/>
            <p:cNvSpPr/>
            <p:nvPr/>
          </p:nvSpPr>
          <p:spPr>
            <a:xfrm>
              <a:off x="22743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22802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22862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23042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23102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23162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8"/>
            <p:cNvSpPr/>
            <p:nvPr/>
          </p:nvSpPr>
          <p:spPr>
            <a:xfrm>
              <a:off x="23221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8"/>
            <p:cNvSpPr/>
            <p:nvPr/>
          </p:nvSpPr>
          <p:spPr>
            <a:xfrm>
              <a:off x="23281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8"/>
            <p:cNvSpPr/>
            <p:nvPr/>
          </p:nvSpPr>
          <p:spPr>
            <a:xfrm>
              <a:off x="23341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8"/>
            <p:cNvSpPr/>
            <p:nvPr/>
          </p:nvSpPr>
          <p:spPr>
            <a:xfrm>
              <a:off x="23401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8"/>
            <p:cNvSpPr/>
            <p:nvPr/>
          </p:nvSpPr>
          <p:spPr>
            <a:xfrm>
              <a:off x="23461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8"/>
            <p:cNvSpPr/>
            <p:nvPr/>
          </p:nvSpPr>
          <p:spPr>
            <a:xfrm>
              <a:off x="23521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8"/>
            <p:cNvSpPr/>
            <p:nvPr/>
          </p:nvSpPr>
          <p:spPr>
            <a:xfrm>
              <a:off x="23581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23640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8"/>
            <p:cNvSpPr/>
            <p:nvPr/>
          </p:nvSpPr>
          <p:spPr>
            <a:xfrm>
              <a:off x="23700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23760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2382025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23880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23940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24000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8"/>
            <p:cNvSpPr/>
            <p:nvPr/>
          </p:nvSpPr>
          <p:spPr>
            <a:xfrm>
              <a:off x="24059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8"/>
            <p:cNvSpPr/>
            <p:nvPr/>
          </p:nvSpPr>
          <p:spPr>
            <a:xfrm>
              <a:off x="24119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8"/>
            <p:cNvSpPr/>
            <p:nvPr/>
          </p:nvSpPr>
          <p:spPr>
            <a:xfrm>
              <a:off x="24179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8"/>
            <p:cNvSpPr/>
            <p:nvPr/>
          </p:nvSpPr>
          <p:spPr>
            <a:xfrm>
              <a:off x="24239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8"/>
            <p:cNvSpPr/>
            <p:nvPr/>
          </p:nvSpPr>
          <p:spPr>
            <a:xfrm>
              <a:off x="24299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8"/>
            <p:cNvSpPr/>
            <p:nvPr/>
          </p:nvSpPr>
          <p:spPr>
            <a:xfrm>
              <a:off x="24359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8"/>
            <p:cNvSpPr/>
            <p:nvPr/>
          </p:nvSpPr>
          <p:spPr>
            <a:xfrm>
              <a:off x="24419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8"/>
            <p:cNvSpPr/>
            <p:nvPr/>
          </p:nvSpPr>
          <p:spPr>
            <a:xfrm>
              <a:off x="24478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8"/>
            <p:cNvSpPr/>
            <p:nvPr/>
          </p:nvSpPr>
          <p:spPr>
            <a:xfrm>
              <a:off x="24538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8"/>
            <p:cNvSpPr/>
            <p:nvPr/>
          </p:nvSpPr>
          <p:spPr>
            <a:xfrm>
              <a:off x="24598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8"/>
            <p:cNvSpPr/>
            <p:nvPr/>
          </p:nvSpPr>
          <p:spPr>
            <a:xfrm>
              <a:off x="24658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8"/>
            <p:cNvSpPr/>
            <p:nvPr/>
          </p:nvSpPr>
          <p:spPr>
            <a:xfrm>
              <a:off x="24718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8"/>
            <p:cNvSpPr/>
            <p:nvPr/>
          </p:nvSpPr>
          <p:spPr>
            <a:xfrm>
              <a:off x="24778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8"/>
            <p:cNvSpPr/>
            <p:nvPr/>
          </p:nvSpPr>
          <p:spPr>
            <a:xfrm>
              <a:off x="24838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8"/>
            <p:cNvSpPr/>
            <p:nvPr/>
          </p:nvSpPr>
          <p:spPr>
            <a:xfrm>
              <a:off x="24898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8"/>
            <p:cNvSpPr/>
            <p:nvPr/>
          </p:nvSpPr>
          <p:spPr>
            <a:xfrm>
              <a:off x="24957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8"/>
            <p:cNvSpPr/>
            <p:nvPr/>
          </p:nvSpPr>
          <p:spPr>
            <a:xfrm>
              <a:off x="25017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8"/>
            <p:cNvSpPr/>
            <p:nvPr/>
          </p:nvSpPr>
          <p:spPr>
            <a:xfrm>
              <a:off x="25077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8"/>
            <p:cNvSpPr/>
            <p:nvPr/>
          </p:nvSpPr>
          <p:spPr>
            <a:xfrm>
              <a:off x="25137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8"/>
            <p:cNvSpPr/>
            <p:nvPr/>
          </p:nvSpPr>
          <p:spPr>
            <a:xfrm>
              <a:off x="25197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25256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8"/>
            <p:cNvSpPr/>
            <p:nvPr/>
          </p:nvSpPr>
          <p:spPr>
            <a:xfrm>
              <a:off x="25316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8"/>
            <p:cNvSpPr/>
            <p:nvPr/>
          </p:nvSpPr>
          <p:spPr>
            <a:xfrm>
              <a:off x="25376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8"/>
            <p:cNvSpPr/>
            <p:nvPr/>
          </p:nvSpPr>
          <p:spPr>
            <a:xfrm>
              <a:off x="25436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8"/>
            <p:cNvSpPr/>
            <p:nvPr/>
          </p:nvSpPr>
          <p:spPr>
            <a:xfrm>
              <a:off x="25496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8"/>
            <p:cNvSpPr/>
            <p:nvPr/>
          </p:nvSpPr>
          <p:spPr>
            <a:xfrm>
              <a:off x="25556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8"/>
            <p:cNvSpPr/>
            <p:nvPr/>
          </p:nvSpPr>
          <p:spPr>
            <a:xfrm>
              <a:off x="25616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8"/>
            <p:cNvSpPr/>
            <p:nvPr/>
          </p:nvSpPr>
          <p:spPr>
            <a:xfrm>
              <a:off x="25675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8"/>
            <p:cNvSpPr/>
            <p:nvPr/>
          </p:nvSpPr>
          <p:spPr>
            <a:xfrm>
              <a:off x="2573550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8"/>
            <p:cNvSpPr/>
            <p:nvPr/>
          </p:nvSpPr>
          <p:spPr>
            <a:xfrm>
              <a:off x="25795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8"/>
            <p:cNvSpPr/>
            <p:nvPr/>
          </p:nvSpPr>
          <p:spPr>
            <a:xfrm>
              <a:off x="25855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8"/>
            <p:cNvSpPr/>
            <p:nvPr/>
          </p:nvSpPr>
          <p:spPr>
            <a:xfrm>
              <a:off x="25915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8"/>
            <p:cNvSpPr/>
            <p:nvPr/>
          </p:nvSpPr>
          <p:spPr>
            <a:xfrm>
              <a:off x="25975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8"/>
            <p:cNvSpPr/>
            <p:nvPr/>
          </p:nvSpPr>
          <p:spPr>
            <a:xfrm>
              <a:off x="26035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8"/>
            <p:cNvSpPr/>
            <p:nvPr/>
          </p:nvSpPr>
          <p:spPr>
            <a:xfrm>
              <a:off x="26094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8"/>
            <p:cNvSpPr/>
            <p:nvPr/>
          </p:nvSpPr>
          <p:spPr>
            <a:xfrm>
              <a:off x="2615450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8"/>
            <p:cNvSpPr/>
            <p:nvPr/>
          </p:nvSpPr>
          <p:spPr>
            <a:xfrm>
              <a:off x="26214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8"/>
            <p:cNvSpPr/>
            <p:nvPr/>
          </p:nvSpPr>
          <p:spPr>
            <a:xfrm>
              <a:off x="26274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8"/>
            <p:cNvSpPr/>
            <p:nvPr/>
          </p:nvSpPr>
          <p:spPr>
            <a:xfrm>
              <a:off x="26334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8"/>
            <p:cNvSpPr/>
            <p:nvPr/>
          </p:nvSpPr>
          <p:spPr>
            <a:xfrm>
              <a:off x="26394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8"/>
            <p:cNvSpPr/>
            <p:nvPr/>
          </p:nvSpPr>
          <p:spPr>
            <a:xfrm>
              <a:off x="26454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8"/>
            <p:cNvSpPr/>
            <p:nvPr/>
          </p:nvSpPr>
          <p:spPr>
            <a:xfrm>
              <a:off x="26513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8"/>
            <p:cNvSpPr/>
            <p:nvPr/>
          </p:nvSpPr>
          <p:spPr>
            <a:xfrm>
              <a:off x="26573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8"/>
            <p:cNvSpPr/>
            <p:nvPr/>
          </p:nvSpPr>
          <p:spPr>
            <a:xfrm>
              <a:off x="26633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8"/>
            <p:cNvSpPr/>
            <p:nvPr/>
          </p:nvSpPr>
          <p:spPr>
            <a:xfrm>
              <a:off x="26693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8"/>
            <p:cNvSpPr/>
            <p:nvPr/>
          </p:nvSpPr>
          <p:spPr>
            <a:xfrm>
              <a:off x="26753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8"/>
            <p:cNvSpPr/>
            <p:nvPr/>
          </p:nvSpPr>
          <p:spPr>
            <a:xfrm>
              <a:off x="26813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8"/>
            <p:cNvSpPr/>
            <p:nvPr/>
          </p:nvSpPr>
          <p:spPr>
            <a:xfrm>
              <a:off x="26873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8"/>
            <p:cNvSpPr/>
            <p:nvPr/>
          </p:nvSpPr>
          <p:spPr>
            <a:xfrm>
              <a:off x="26932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8"/>
            <p:cNvSpPr/>
            <p:nvPr/>
          </p:nvSpPr>
          <p:spPr>
            <a:xfrm>
              <a:off x="26992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8"/>
            <p:cNvSpPr/>
            <p:nvPr/>
          </p:nvSpPr>
          <p:spPr>
            <a:xfrm>
              <a:off x="27052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8"/>
            <p:cNvSpPr/>
            <p:nvPr/>
          </p:nvSpPr>
          <p:spPr>
            <a:xfrm>
              <a:off x="27112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8"/>
            <p:cNvSpPr/>
            <p:nvPr/>
          </p:nvSpPr>
          <p:spPr>
            <a:xfrm>
              <a:off x="27172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8"/>
            <p:cNvSpPr/>
            <p:nvPr/>
          </p:nvSpPr>
          <p:spPr>
            <a:xfrm>
              <a:off x="27232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8"/>
            <p:cNvSpPr/>
            <p:nvPr/>
          </p:nvSpPr>
          <p:spPr>
            <a:xfrm>
              <a:off x="27292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8"/>
            <p:cNvSpPr/>
            <p:nvPr/>
          </p:nvSpPr>
          <p:spPr>
            <a:xfrm>
              <a:off x="27351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8"/>
            <p:cNvSpPr/>
            <p:nvPr/>
          </p:nvSpPr>
          <p:spPr>
            <a:xfrm>
              <a:off x="27411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8"/>
            <p:cNvSpPr/>
            <p:nvPr/>
          </p:nvSpPr>
          <p:spPr>
            <a:xfrm>
              <a:off x="27471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8"/>
            <p:cNvSpPr/>
            <p:nvPr/>
          </p:nvSpPr>
          <p:spPr>
            <a:xfrm>
              <a:off x="27531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8"/>
            <p:cNvSpPr/>
            <p:nvPr/>
          </p:nvSpPr>
          <p:spPr>
            <a:xfrm>
              <a:off x="27591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8"/>
            <p:cNvSpPr/>
            <p:nvPr/>
          </p:nvSpPr>
          <p:spPr>
            <a:xfrm>
              <a:off x="2765075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8"/>
            <p:cNvSpPr/>
            <p:nvPr/>
          </p:nvSpPr>
          <p:spPr>
            <a:xfrm>
              <a:off x="27711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8"/>
            <p:cNvSpPr/>
            <p:nvPr/>
          </p:nvSpPr>
          <p:spPr>
            <a:xfrm>
              <a:off x="27770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8"/>
            <p:cNvSpPr/>
            <p:nvPr/>
          </p:nvSpPr>
          <p:spPr>
            <a:xfrm>
              <a:off x="27830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8"/>
            <p:cNvSpPr/>
            <p:nvPr/>
          </p:nvSpPr>
          <p:spPr>
            <a:xfrm>
              <a:off x="27890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8"/>
            <p:cNvSpPr/>
            <p:nvPr/>
          </p:nvSpPr>
          <p:spPr>
            <a:xfrm>
              <a:off x="27950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8"/>
            <p:cNvSpPr/>
            <p:nvPr/>
          </p:nvSpPr>
          <p:spPr>
            <a:xfrm>
              <a:off x="28010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8"/>
            <p:cNvSpPr/>
            <p:nvPr/>
          </p:nvSpPr>
          <p:spPr>
            <a:xfrm>
              <a:off x="2806975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8"/>
            <p:cNvSpPr/>
            <p:nvPr/>
          </p:nvSpPr>
          <p:spPr>
            <a:xfrm>
              <a:off x="28130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8"/>
            <p:cNvSpPr/>
            <p:nvPr/>
          </p:nvSpPr>
          <p:spPr>
            <a:xfrm>
              <a:off x="28189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8"/>
            <p:cNvSpPr/>
            <p:nvPr/>
          </p:nvSpPr>
          <p:spPr>
            <a:xfrm>
              <a:off x="28249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8"/>
            <p:cNvSpPr/>
            <p:nvPr/>
          </p:nvSpPr>
          <p:spPr>
            <a:xfrm>
              <a:off x="28309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8"/>
            <p:cNvSpPr/>
            <p:nvPr/>
          </p:nvSpPr>
          <p:spPr>
            <a:xfrm>
              <a:off x="28369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8"/>
            <p:cNvSpPr/>
            <p:nvPr/>
          </p:nvSpPr>
          <p:spPr>
            <a:xfrm>
              <a:off x="28429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8"/>
            <p:cNvSpPr/>
            <p:nvPr/>
          </p:nvSpPr>
          <p:spPr>
            <a:xfrm>
              <a:off x="28488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28548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28608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28668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28728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28788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28848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28907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28967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29027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29087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29147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8"/>
            <p:cNvSpPr/>
            <p:nvPr/>
          </p:nvSpPr>
          <p:spPr>
            <a:xfrm>
              <a:off x="29207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8"/>
            <p:cNvSpPr/>
            <p:nvPr/>
          </p:nvSpPr>
          <p:spPr>
            <a:xfrm>
              <a:off x="29267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>
              <a:off x="29326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>
              <a:off x="29386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>
              <a:off x="29446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>
              <a:off x="29506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29566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29626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29686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29745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29805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29865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29925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29985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30045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30105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30164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30224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30284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30344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30404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30464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30524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30583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30643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30703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30763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30823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30883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30942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8"/>
            <p:cNvSpPr/>
            <p:nvPr/>
          </p:nvSpPr>
          <p:spPr>
            <a:xfrm>
              <a:off x="31002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8"/>
            <p:cNvSpPr/>
            <p:nvPr/>
          </p:nvSpPr>
          <p:spPr>
            <a:xfrm>
              <a:off x="31062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8"/>
            <p:cNvSpPr/>
            <p:nvPr/>
          </p:nvSpPr>
          <p:spPr>
            <a:xfrm>
              <a:off x="31122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8"/>
            <p:cNvSpPr/>
            <p:nvPr/>
          </p:nvSpPr>
          <p:spPr>
            <a:xfrm>
              <a:off x="31182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8"/>
            <p:cNvSpPr/>
            <p:nvPr/>
          </p:nvSpPr>
          <p:spPr>
            <a:xfrm>
              <a:off x="31242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8"/>
            <p:cNvSpPr/>
            <p:nvPr/>
          </p:nvSpPr>
          <p:spPr>
            <a:xfrm>
              <a:off x="31302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8"/>
            <p:cNvSpPr/>
            <p:nvPr/>
          </p:nvSpPr>
          <p:spPr>
            <a:xfrm>
              <a:off x="31361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8"/>
            <p:cNvSpPr/>
            <p:nvPr/>
          </p:nvSpPr>
          <p:spPr>
            <a:xfrm>
              <a:off x="3142150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8"/>
            <p:cNvSpPr/>
            <p:nvPr/>
          </p:nvSpPr>
          <p:spPr>
            <a:xfrm>
              <a:off x="31481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8"/>
            <p:cNvSpPr/>
            <p:nvPr/>
          </p:nvSpPr>
          <p:spPr>
            <a:xfrm>
              <a:off x="31541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8"/>
            <p:cNvSpPr/>
            <p:nvPr/>
          </p:nvSpPr>
          <p:spPr>
            <a:xfrm>
              <a:off x="31601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8"/>
            <p:cNvSpPr/>
            <p:nvPr/>
          </p:nvSpPr>
          <p:spPr>
            <a:xfrm>
              <a:off x="31661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>
              <a:off x="31721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8"/>
            <p:cNvSpPr/>
            <p:nvPr/>
          </p:nvSpPr>
          <p:spPr>
            <a:xfrm>
              <a:off x="31780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>
              <a:off x="31840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>
              <a:off x="31900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>
              <a:off x="31960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8"/>
            <p:cNvSpPr/>
            <p:nvPr/>
          </p:nvSpPr>
          <p:spPr>
            <a:xfrm>
              <a:off x="32020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8"/>
            <p:cNvSpPr/>
            <p:nvPr/>
          </p:nvSpPr>
          <p:spPr>
            <a:xfrm>
              <a:off x="32080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8"/>
            <p:cNvSpPr/>
            <p:nvPr/>
          </p:nvSpPr>
          <p:spPr>
            <a:xfrm>
              <a:off x="32140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8"/>
            <p:cNvSpPr/>
            <p:nvPr/>
          </p:nvSpPr>
          <p:spPr>
            <a:xfrm>
              <a:off x="32199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8"/>
            <p:cNvSpPr/>
            <p:nvPr/>
          </p:nvSpPr>
          <p:spPr>
            <a:xfrm>
              <a:off x="32259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8"/>
            <p:cNvSpPr/>
            <p:nvPr/>
          </p:nvSpPr>
          <p:spPr>
            <a:xfrm>
              <a:off x="32319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8"/>
            <p:cNvSpPr/>
            <p:nvPr/>
          </p:nvSpPr>
          <p:spPr>
            <a:xfrm>
              <a:off x="32379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8"/>
            <p:cNvSpPr/>
            <p:nvPr/>
          </p:nvSpPr>
          <p:spPr>
            <a:xfrm>
              <a:off x="32439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8"/>
            <p:cNvSpPr/>
            <p:nvPr/>
          </p:nvSpPr>
          <p:spPr>
            <a:xfrm>
              <a:off x="32499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8"/>
            <p:cNvSpPr/>
            <p:nvPr/>
          </p:nvSpPr>
          <p:spPr>
            <a:xfrm>
              <a:off x="32559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8"/>
            <p:cNvSpPr/>
            <p:nvPr/>
          </p:nvSpPr>
          <p:spPr>
            <a:xfrm>
              <a:off x="32618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8"/>
            <p:cNvSpPr/>
            <p:nvPr/>
          </p:nvSpPr>
          <p:spPr>
            <a:xfrm>
              <a:off x="32678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32738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32798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3285800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32918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32978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33037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33097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33157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33217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33277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333370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33397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33456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33516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8"/>
            <p:cNvSpPr/>
            <p:nvPr/>
          </p:nvSpPr>
          <p:spPr>
            <a:xfrm>
              <a:off x="33576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8"/>
            <p:cNvSpPr/>
            <p:nvPr/>
          </p:nvSpPr>
          <p:spPr>
            <a:xfrm>
              <a:off x="33636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>
              <a:off x="33696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>
              <a:off x="33756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>
              <a:off x="33815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8"/>
            <p:cNvSpPr/>
            <p:nvPr/>
          </p:nvSpPr>
          <p:spPr>
            <a:xfrm>
              <a:off x="33875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8"/>
            <p:cNvSpPr/>
            <p:nvPr/>
          </p:nvSpPr>
          <p:spPr>
            <a:xfrm>
              <a:off x="33935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8"/>
            <p:cNvSpPr/>
            <p:nvPr/>
          </p:nvSpPr>
          <p:spPr>
            <a:xfrm>
              <a:off x="33995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8"/>
            <p:cNvSpPr/>
            <p:nvPr/>
          </p:nvSpPr>
          <p:spPr>
            <a:xfrm>
              <a:off x="34055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8"/>
            <p:cNvSpPr/>
            <p:nvPr/>
          </p:nvSpPr>
          <p:spPr>
            <a:xfrm>
              <a:off x="34115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8"/>
            <p:cNvSpPr/>
            <p:nvPr/>
          </p:nvSpPr>
          <p:spPr>
            <a:xfrm>
              <a:off x="34174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8"/>
            <p:cNvSpPr/>
            <p:nvPr/>
          </p:nvSpPr>
          <p:spPr>
            <a:xfrm>
              <a:off x="34234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8"/>
            <p:cNvSpPr/>
            <p:nvPr/>
          </p:nvSpPr>
          <p:spPr>
            <a:xfrm>
              <a:off x="34294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8"/>
            <p:cNvSpPr/>
            <p:nvPr/>
          </p:nvSpPr>
          <p:spPr>
            <a:xfrm>
              <a:off x="34354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8"/>
            <p:cNvSpPr/>
            <p:nvPr/>
          </p:nvSpPr>
          <p:spPr>
            <a:xfrm>
              <a:off x="34414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8"/>
            <p:cNvSpPr/>
            <p:nvPr/>
          </p:nvSpPr>
          <p:spPr>
            <a:xfrm>
              <a:off x="34474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8"/>
            <p:cNvSpPr/>
            <p:nvPr/>
          </p:nvSpPr>
          <p:spPr>
            <a:xfrm>
              <a:off x="34534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8"/>
            <p:cNvSpPr/>
            <p:nvPr/>
          </p:nvSpPr>
          <p:spPr>
            <a:xfrm>
              <a:off x="34593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8"/>
            <p:cNvSpPr/>
            <p:nvPr/>
          </p:nvSpPr>
          <p:spPr>
            <a:xfrm>
              <a:off x="34653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8"/>
            <p:cNvSpPr/>
            <p:nvPr/>
          </p:nvSpPr>
          <p:spPr>
            <a:xfrm>
              <a:off x="34713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8"/>
            <p:cNvSpPr/>
            <p:nvPr/>
          </p:nvSpPr>
          <p:spPr>
            <a:xfrm>
              <a:off x="3477325" y="3126750"/>
              <a:ext cx="6050" cy="97875"/>
            </a:xfrm>
            <a:custGeom>
              <a:rect b="b" l="l" r="r" t="t"/>
              <a:pathLst>
                <a:path extrusionOk="0" h="3915" w="242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8"/>
            <p:cNvSpPr/>
            <p:nvPr/>
          </p:nvSpPr>
          <p:spPr>
            <a:xfrm>
              <a:off x="34833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8"/>
            <p:cNvSpPr/>
            <p:nvPr/>
          </p:nvSpPr>
          <p:spPr>
            <a:xfrm>
              <a:off x="348932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8"/>
            <p:cNvSpPr/>
            <p:nvPr/>
          </p:nvSpPr>
          <p:spPr>
            <a:xfrm>
              <a:off x="349530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8"/>
            <p:cNvSpPr/>
            <p:nvPr/>
          </p:nvSpPr>
          <p:spPr>
            <a:xfrm>
              <a:off x="350127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8"/>
            <p:cNvSpPr/>
            <p:nvPr/>
          </p:nvSpPr>
          <p:spPr>
            <a:xfrm>
              <a:off x="35072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8"/>
            <p:cNvSpPr/>
            <p:nvPr/>
          </p:nvSpPr>
          <p:spPr>
            <a:xfrm>
              <a:off x="3513250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8"/>
            <p:cNvSpPr/>
            <p:nvPr/>
          </p:nvSpPr>
          <p:spPr>
            <a:xfrm>
              <a:off x="35192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1" y="3914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>
              <a:off x="3525225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1" y="1"/>
                  </a:moveTo>
                  <a:lnTo>
                    <a:pt x="1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>
              <a:off x="2268325" y="3224600"/>
              <a:ext cx="1262925" cy="24400"/>
            </a:xfrm>
            <a:custGeom>
              <a:rect b="b" l="l" r="r" t="t"/>
              <a:pathLst>
                <a:path extrusionOk="0" h="976" w="50517">
                  <a:moveTo>
                    <a:pt x="1" y="0"/>
                  </a:moveTo>
                  <a:cubicBezTo>
                    <a:pt x="1" y="366"/>
                    <a:pt x="146" y="717"/>
                    <a:pt x="404" y="975"/>
                  </a:cubicBezTo>
                  <a:lnTo>
                    <a:pt x="50112" y="975"/>
                  </a:lnTo>
                  <a:cubicBezTo>
                    <a:pt x="50371" y="717"/>
                    <a:pt x="50516" y="366"/>
                    <a:pt x="50516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>
              <a:off x="2420325" y="3143125"/>
              <a:ext cx="48350" cy="8350"/>
            </a:xfrm>
            <a:custGeom>
              <a:rect b="b" l="l" r="r" t="t"/>
              <a:pathLst>
                <a:path extrusionOk="0" h="334" w="1934">
                  <a:moveTo>
                    <a:pt x="245" y="1"/>
                  </a:moveTo>
                  <a:lnTo>
                    <a:pt x="1" y="333"/>
                  </a:lnTo>
                  <a:lnTo>
                    <a:pt x="1711" y="333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8"/>
            <p:cNvSpPr/>
            <p:nvPr/>
          </p:nvSpPr>
          <p:spPr>
            <a:xfrm>
              <a:off x="2474150" y="3143125"/>
              <a:ext cx="47650" cy="8350"/>
            </a:xfrm>
            <a:custGeom>
              <a:rect b="b" l="l" r="r" t="t"/>
              <a:pathLst>
                <a:path extrusionOk="0" h="334" w="1906">
                  <a:moveTo>
                    <a:pt x="217" y="1"/>
                  </a:moveTo>
                  <a:lnTo>
                    <a:pt x="0" y="333"/>
                  </a:lnTo>
                  <a:lnTo>
                    <a:pt x="1710" y="333"/>
                  </a:lnTo>
                  <a:lnTo>
                    <a:pt x="1906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8"/>
            <p:cNvSpPr/>
            <p:nvPr/>
          </p:nvSpPr>
          <p:spPr>
            <a:xfrm>
              <a:off x="2527975" y="3143125"/>
              <a:ext cx="46925" cy="8350"/>
            </a:xfrm>
            <a:custGeom>
              <a:rect b="b" l="l" r="r" t="t"/>
              <a:pathLst>
                <a:path extrusionOk="0" h="334" w="1877">
                  <a:moveTo>
                    <a:pt x="188" y="1"/>
                  </a:moveTo>
                  <a:lnTo>
                    <a:pt x="0" y="333"/>
                  </a:lnTo>
                  <a:lnTo>
                    <a:pt x="1709" y="333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8"/>
            <p:cNvSpPr/>
            <p:nvPr/>
          </p:nvSpPr>
          <p:spPr>
            <a:xfrm>
              <a:off x="2581775" y="3143125"/>
              <a:ext cx="46250" cy="8350"/>
            </a:xfrm>
            <a:custGeom>
              <a:rect b="b" l="l" r="r" t="t"/>
              <a:pathLst>
                <a:path extrusionOk="0" h="334" w="1850">
                  <a:moveTo>
                    <a:pt x="162" y="1"/>
                  </a:moveTo>
                  <a:lnTo>
                    <a:pt x="0" y="333"/>
                  </a:lnTo>
                  <a:lnTo>
                    <a:pt x="1709" y="333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8"/>
            <p:cNvSpPr/>
            <p:nvPr/>
          </p:nvSpPr>
          <p:spPr>
            <a:xfrm>
              <a:off x="2635575" y="3143125"/>
              <a:ext cx="45550" cy="8350"/>
            </a:xfrm>
            <a:custGeom>
              <a:rect b="b" l="l" r="r" t="t"/>
              <a:pathLst>
                <a:path extrusionOk="0" h="334" w="1822">
                  <a:moveTo>
                    <a:pt x="135" y="1"/>
                  </a:moveTo>
                  <a:lnTo>
                    <a:pt x="0" y="333"/>
                  </a:lnTo>
                  <a:lnTo>
                    <a:pt x="1710" y="333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8"/>
            <p:cNvSpPr/>
            <p:nvPr/>
          </p:nvSpPr>
          <p:spPr>
            <a:xfrm>
              <a:off x="2689375" y="3143125"/>
              <a:ext cx="44900" cy="8350"/>
            </a:xfrm>
            <a:custGeom>
              <a:rect b="b" l="l" r="r" t="t"/>
              <a:pathLst>
                <a:path extrusionOk="0" h="334" w="1796">
                  <a:moveTo>
                    <a:pt x="107" y="1"/>
                  </a:moveTo>
                  <a:lnTo>
                    <a:pt x="0" y="333"/>
                  </a:lnTo>
                  <a:lnTo>
                    <a:pt x="1710" y="333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8"/>
            <p:cNvSpPr/>
            <p:nvPr/>
          </p:nvSpPr>
          <p:spPr>
            <a:xfrm>
              <a:off x="2743175" y="3143125"/>
              <a:ext cx="44200" cy="8350"/>
            </a:xfrm>
            <a:custGeom>
              <a:rect b="b" l="l" r="r" t="t"/>
              <a:pathLst>
                <a:path extrusionOk="0" h="334" w="1768">
                  <a:moveTo>
                    <a:pt x="80" y="1"/>
                  </a:moveTo>
                  <a:lnTo>
                    <a:pt x="0" y="333"/>
                  </a:lnTo>
                  <a:lnTo>
                    <a:pt x="1710" y="333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8"/>
            <p:cNvSpPr/>
            <p:nvPr/>
          </p:nvSpPr>
          <p:spPr>
            <a:xfrm>
              <a:off x="2796975" y="3143125"/>
              <a:ext cx="43525" cy="8350"/>
            </a:xfrm>
            <a:custGeom>
              <a:rect b="b" l="l" r="r" t="t"/>
              <a:pathLst>
                <a:path extrusionOk="0" h="334" w="1741">
                  <a:moveTo>
                    <a:pt x="52" y="1"/>
                  </a:moveTo>
                  <a:lnTo>
                    <a:pt x="0" y="333"/>
                  </a:lnTo>
                  <a:lnTo>
                    <a:pt x="1710" y="333"/>
                  </a:lnTo>
                  <a:lnTo>
                    <a:pt x="1740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8"/>
            <p:cNvSpPr/>
            <p:nvPr/>
          </p:nvSpPr>
          <p:spPr>
            <a:xfrm>
              <a:off x="2850775" y="3143125"/>
              <a:ext cx="42800" cy="8350"/>
            </a:xfrm>
            <a:custGeom>
              <a:rect b="b" l="l" r="r" t="t"/>
              <a:pathLst>
                <a:path extrusionOk="0" h="334" w="1712">
                  <a:moveTo>
                    <a:pt x="25" y="1"/>
                  </a:moveTo>
                  <a:lnTo>
                    <a:pt x="0" y="333"/>
                  </a:lnTo>
                  <a:lnTo>
                    <a:pt x="1711" y="333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8"/>
            <p:cNvSpPr/>
            <p:nvPr/>
          </p:nvSpPr>
          <p:spPr>
            <a:xfrm>
              <a:off x="2904550" y="3143125"/>
              <a:ext cx="42800" cy="8350"/>
            </a:xfrm>
            <a:custGeom>
              <a:rect b="b" l="l" r="r" t="t"/>
              <a:pathLst>
                <a:path extrusionOk="0" h="334" w="1712">
                  <a:moveTo>
                    <a:pt x="0" y="1"/>
                  </a:moveTo>
                  <a:lnTo>
                    <a:pt x="0" y="333"/>
                  </a:lnTo>
                  <a:lnTo>
                    <a:pt x="1711" y="333"/>
                  </a:lnTo>
                  <a:lnTo>
                    <a:pt x="168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8"/>
            <p:cNvSpPr/>
            <p:nvPr/>
          </p:nvSpPr>
          <p:spPr>
            <a:xfrm>
              <a:off x="2957625" y="3143125"/>
              <a:ext cx="43525" cy="8350"/>
            </a:xfrm>
            <a:custGeom>
              <a:rect b="b" l="l" r="r" t="t"/>
              <a:pathLst>
                <a:path extrusionOk="0" h="334" w="1741">
                  <a:moveTo>
                    <a:pt x="0" y="1"/>
                  </a:moveTo>
                  <a:lnTo>
                    <a:pt x="30" y="333"/>
                  </a:lnTo>
                  <a:lnTo>
                    <a:pt x="1740" y="333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3010750" y="3143125"/>
              <a:ext cx="44200" cy="8350"/>
            </a:xfrm>
            <a:custGeom>
              <a:rect b="b" l="l" r="r" t="t"/>
              <a:pathLst>
                <a:path extrusionOk="0" h="334" w="1768">
                  <a:moveTo>
                    <a:pt x="0" y="1"/>
                  </a:moveTo>
                  <a:lnTo>
                    <a:pt x="57" y="333"/>
                  </a:lnTo>
                  <a:lnTo>
                    <a:pt x="1767" y="333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3063850" y="3143125"/>
              <a:ext cx="44900" cy="8350"/>
            </a:xfrm>
            <a:custGeom>
              <a:rect b="b" l="l" r="r" t="t"/>
              <a:pathLst>
                <a:path extrusionOk="0" h="334" w="1796">
                  <a:moveTo>
                    <a:pt x="1" y="1"/>
                  </a:moveTo>
                  <a:lnTo>
                    <a:pt x="85" y="333"/>
                  </a:lnTo>
                  <a:lnTo>
                    <a:pt x="1795" y="333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3116975" y="3143125"/>
              <a:ext cx="45575" cy="8350"/>
            </a:xfrm>
            <a:custGeom>
              <a:rect b="b" l="l" r="r" t="t"/>
              <a:pathLst>
                <a:path extrusionOk="0" h="334" w="1823">
                  <a:moveTo>
                    <a:pt x="1" y="1"/>
                  </a:moveTo>
                  <a:lnTo>
                    <a:pt x="112" y="333"/>
                  </a:lnTo>
                  <a:lnTo>
                    <a:pt x="1823" y="333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3170075" y="3143125"/>
              <a:ext cx="46275" cy="8350"/>
            </a:xfrm>
            <a:custGeom>
              <a:rect b="b" l="l" r="r" t="t"/>
              <a:pathLst>
                <a:path extrusionOk="0" h="334" w="1851">
                  <a:moveTo>
                    <a:pt x="1" y="1"/>
                  </a:moveTo>
                  <a:lnTo>
                    <a:pt x="141" y="333"/>
                  </a:lnTo>
                  <a:lnTo>
                    <a:pt x="1851" y="333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8"/>
            <p:cNvSpPr/>
            <p:nvPr/>
          </p:nvSpPr>
          <p:spPr>
            <a:xfrm>
              <a:off x="3223200" y="3143125"/>
              <a:ext cx="46950" cy="8350"/>
            </a:xfrm>
            <a:custGeom>
              <a:rect b="b" l="l" r="r" t="t"/>
              <a:pathLst>
                <a:path extrusionOk="0" h="334" w="1878">
                  <a:moveTo>
                    <a:pt x="1" y="1"/>
                  </a:moveTo>
                  <a:lnTo>
                    <a:pt x="169" y="333"/>
                  </a:lnTo>
                  <a:lnTo>
                    <a:pt x="1878" y="333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8"/>
            <p:cNvSpPr/>
            <p:nvPr/>
          </p:nvSpPr>
          <p:spPr>
            <a:xfrm>
              <a:off x="3276325" y="3143125"/>
              <a:ext cx="47625" cy="8350"/>
            </a:xfrm>
            <a:custGeom>
              <a:rect b="b" l="l" r="r" t="t"/>
              <a:pathLst>
                <a:path extrusionOk="0" h="334" w="1905">
                  <a:moveTo>
                    <a:pt x="0" y="1"/>
                  </a:moveTo>
                  <a:lnTo>
                    <a:pt x="196" y="333"/>
                  </a:lnTo>
                  <a:lnTo>
                    <a:pt x="1905" y="333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8"/>
            <p:cNvSpPr/>
            <p:nvPr/>
          </p:nvSpPr>
          <p:spPr>
            <a:xfrm>
              <a:off x="3329450" y="3143125"/>
              <a:ext cx="48325" cy="8350"/>
            </a:xfrm>
            <a:custGeom>
              <a:rect b="b" l="l" r="r" t="t"/>
              <a:pathLst>
                <a:path extrusionOk="0" h="334" w="1933">
                  <a:moveTo>
                    <a:pt x="0" y="1"/>
                  </a:moveTo>
                  <a:lnTo>
                    <a:pt x="223" y="333"/>
                  </a:lnTo>
                  <a:lnTo>
                    <a:pt x="1933" y="333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8"/>
            <p:cNvSpPr/>
            <p:nvPr/>
          </p:nvSpPr>
          <p:spPr>
            <a:xfrm>
              <a:off x="2347475" y="3161775"/>
              <a:ext cx="87125" cy="12975"/>
            </a:xfrm>
            <a:custGeom>
              <a:rect b="b" l="l" r="r" t="t"/>
              <a:pathLst>
                <a:path extrusionOk="0" h="519" w="3485">
                  <a:moveTo>
                    <a:pt x="425" y="0"/>
                  </a:moveTo>
                  <a:lnTo>
                    <a:pt x="0" y="519"/>
                  </a:lnTo>
                  <a:lnTo>
                    <a:pt x="3094" y="51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8"/>
            <p:cNvSpPr/>
            <p:nvPr/>
          </p:nvSpPr>
          <p:spPr>
            <a:xfrm>
              <a:off x="2325550" y="3187525"/>
              <a:ext cx="56625" cy="14050"/>
            </a:xfrm>
            <a:custGeom>
              <a:rect b="b" l="l" r="r" t="t"/>
              <a:pathLst>
                <a:path extrusionOk="0" h="562" w="2265">
                  <a:moveTo>
                    <a:pt x="460" y="0"/>
                  </a:moveTo>
                  <a:lnTo>
                    <a:pt x="0" y="561"/>
                  </a:lnTo>
                  <a:lnTo>
                    <a:pt x="1842" y="561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8"/>
            <p:cNvSpPr/>
            <p:nvPr/>
          </p:nvSpPr>
          <p:spPr>
            <a:xfrm>
              <a:off x="2458950" y="3161775"/>
              <a:ext cx="51900" cy="12975"/>
            </a:xfrm>
            <a:custGeom>
              <a:rect b="b" l="l" r="r" t="t"/>
              <a:pathLst>
                <a:path extrusionOk="0" h="519" w="2076">
                  <a:moveTo>
                    <a:pt x="339" y="0"/>
                  </a:moveTo>
                  <a:lnTo>
                    <a:pt x="0" y="519"/>
                  </a:lnTo>
                  <a:lnTo>
                    <a:pt x="1771" y="519"/>
                  </a:lnTo>
                  <a:lnTo>
                    <a:pt x="207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8"/>
            <p:cNvSpPr/>
            <p:nvPr/>
          </p:nvSpPr>
          <p:spPr>
            <a:xfrm>
              <a:off x="2514675" y="3161775"/>
              <a:ext cx="50850" cy="12975"/>
            </a:xfrm>
            <a:custGeom>
              <a:rect b="b" l="l" r="r" t="t"/>
              <a:pathLst>
                <a:path extrusionOk="0" h="519" w="2034">
                  <a:moveTo>
                    <a:pt x="296" y="0"/>
                  </a:moveTo>
                  <a:lnTo>
                    <a:pt x="0" y="519"/>
                  </a:lnTo>
                  <a:lnTo>
                    <a:pt x="1771" y="519"/>
                  </a:lnTo>
                  <a:lnTo>
                    <a:pt x="2033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8"/>
            <p:cNvSpPr/>
            <p:nvPr/>
          </p:nvSpPr>
          <p:spPr>
            <a:xfrm>
              <a:off x="2570400" y="3161775"/>
              <a:ext cx="49775" cy="12975"/>
            </a:xfrm>
            <a:custGeom>
              <a:rect b="b" l="l" r="r" t="t"/>
              <a:pathLst>
                <a:path extrusionOk="0" h="519" w="1991">
                  <a:moveTo>
                    <a:pt x="253" y="0"/>
                  </a:moveTo>
                  <a:lnTo>
                    <a:pt x="1" y="519"/>
                  </a:lnTo>
                  <a:lnTo>
                    <a:pt x="1772" y="519"/>
                  </a:lnTo>
                  <a:lnTo>
                    <a:pt x="1990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2626125" y="3161775"/>
              <a:ext cx="48700" cy="12975"/>
            </a:xfrm>
            <a:custGeom>
              <a:rect b="b" l="l" r="r" t="t"/>
              <a:pathLst>
                <a:path extrusionOk="0" h="519" w="1948">
                  <a:moveTo>
                    <a:pt x="210" y="0"/>
                  </a:moveTo>
                  <a:lnTo>
                    <a:pt x="0" y="519"/>
                  </a:lnTo>
                  <a:lnTo>
                    <a:pt x="1771" y="5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2681875" y="3161775"/>
              <a:ext cx="47600" cy="12975"/>
            </a:xfrm>
            <a:custGeom>
              <a:rect b="b" l="l" r="r" t="t"/>
              <a:pathLst>
                <a:path extrusionOk="0" h="519" w="1904">
                  <a:moveTo>
                    <a:pt x="167" y="0"/>
                  </a:moveTo>
                  <a:lnTo>
                    <a:pt x="0" y="519"/>
                  </a:lnTo>
                  <a:lnTo>
                    <a:pt x="1770" y="519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2737575" y="3161775"/>
              <a:ext cx="46550" cy="12975"/>
            </a:xfrm>
            <a:custGeom>
              <a:rect b="b" l="l" r="r" t="t"/>
              <a:pathLst>
                <a:path extrusionOk="0" h="519" w="1862">
                  <a:moveTo>
                    <a:pt x="125" y="0"/>
                  </a:moveTo>
                  <a:lnTo>
                    <a:pt x="1" y="519"/>
                  </a:lnTo>
                  <a:lnTo>
                    <a:pt x="1772" y="519"/>
                  </a:lnTo>
                  <a:lnTo>
                    <a:pt x="1862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8"/>
            <p:cNvSpPr/>
            <p:nvPr/>
          </p:nvSpPr>
          <p:spPr>
            <a:xfrm>
              <a:off x="2793325" y="3161775"/>
              <a:ext cx="45450" cy="12975"/>
            </a:xfrm>
            <a:custGeom>
              <a:rect b="b" l="l" r="r" t="t"/>
              <a:pathLst>
                <a:path extrusionOk="0" h="519" w="1818">
                  <a:moveTo>
                    <a:pt x="81" y="0"/>
                  </a:moveTo>
                  <a:lnTo>
                    <a:pt x="0" y="519"/>
                  </a:lnTo>
                  <a:lnTo>
                    <a:pt x="1771" y="51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8"/>
            <p:cNvSpPr/>
            <p:nvPr/>
          </p:nvSpPr>
          <p:spPr>
            <a:xfrm>
              <a:off x="2849025" y="3161775"/>
              <a:ext cx="44375" cy="12975"/>
            </a:xfrm>
            <a:custGeom>
              <a:rect b="b" l="l" r="r" t="t"/>
              <a:pathLst>
                <a:path extrusionOk="0" h="519" w="1775">
                  <a:moveTo>
                    <a:pt x="39" y="0"/>
                  </a:moveTo>
                  <a:lnTo>
                    <a:pt x="1" y="519"/>
                  </a:lnTo>
                  <a:lnTo>
                    <a:pt x="1774" y="519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2904725" y="3161775"/>
              <a:ext cx="44350" cy="12975"/>
            </a:xfrm>
            <a:custGeom>
              <a:rect b="b" l="l" r="r" t="t"/>
              <a:pathLst>
                <a:path extrusionOk="0" h="519" w="1774">
                  <a:moveTo>
                    <a:pt x="1" y="0"/>
                  </a:moveTo>
                  <a:lnTo>
                    <a:pt x="1" y="519"/>
                  </a:lnTo>
                  <a:lnTo>
                    <a:pt x="1774" y="519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2959325" y="3161775"/>
              <a:ext cx="45475" cy="12975"/>
            </a:xfrm>
            <a:custGeom>
              <a:rect b="b" l="l" r="r" t="t"/>
              <a:pathLst>
                <a:path extrusionOk="0" h="519" w="1819">
                  <a:moveTo>
                    <a:pt x="1" y="0"/>
                  </a:moveTo>
                  <a:lnTo>
                    <a:pt x="47" y="519"/>
                  </a:lnTo>
                  <a:lnTo>
                    <a:pt x="1818" y="519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3013975" y="3161775"/>
              <a:ext cx="46575" cy="12975"/>
            </a:xfrm>
            <a:custGeom>
              <a:rect b="b" l="l" r="r" t="t"/>
              <a:pathLst>
                <a:path extrusionOk="0" h="519" w="1863">
                  <a:moveTo>
                    <a:pt x="1" y="0"/>
                  </a:moveTo>
                  <a:lnTo>
                    <a:pt x="91" y="519"/>
                  </a:lnTo>
                  <a:lnTo>
                    <a:pt x="1862" y="519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3068650" y="3161775"/>
              <a:ext cx="47600" cy="12975"/>
            </a:xfrm>
            <a:custGeom>
              <a:rect b="b" l="l" r="r" t="t"/>
              <a:pathLst>
                <a:path extrusionOk="0" h="519" w="1904">
                  <a:moveTo>
                    <a:pt x="0" y="0"/>
                  </a:moveTo>
                  <a:lnTo>
                    <a:pt x="133" y="519"/>
                  </a:lnTo>
                  <a:lnTo>
                    <a:pt x="1904" y="519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3123300" y="3161775"/>
              <a:ext cx="48700" cy="12975"/>
            </a:xfrm>
            <a:custGeom>
              <a:rect b="b" l="l" r="r" t="t"/>
              <a:pathLst>
                <a:path extrusionOk="0" h="519" w="1948">
                  <a:moveTo>
                    <a:pt x="0" y="0"/>
                  </a:moveTo>
                  <a:lnTo>
                    <a:pt x="176" y="519"/>
                  </a:lnTo>
                  <a:lnTo>
                    <a:pt x="1947" y="519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3181100" y="3169300"/>
              <a:ext cx="49775" cy="12975"/>
            </a:xfrm>
            <a:custGeom>
              <a:rect b="b" l="l" r="r" t="t"/>
              <a:pathLst>
                <a:path extrusionOk="0" h="519" w="1991">
                  <a:moveTo>
                    <a:pt x="1" y="0"/>
                  </a:moveTo>
                  <a:lnTo>
                    <a:pt x="220" y="519"/>
                  </a:lnTo>
                  <a:lnTo>
                    <a:pt x="1990" y="519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3232600" y="3161775"/>
              <a:ext cx="50850" cy="12975"/>
            </a:xfrm>
            <a:custGeom>
              <a:rect b="b" l="l" r="r" t="t"/>
              <a:pathLst>
                <a:path extrusionOk="0" h="519" w="2034">
                  <a:moveTo>
                    <a:pt x="1" y="0"/>
                  </a:moveTo>
                  <a:lnTo>
                    <a:pt x="263" y="519"/>
                  </a:lnTo>
                  <a:lnTo>
                    <a:pt x="2034" y="519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3287250" y="3161775"/>
              <a:ext cx="51925" cy="12975"/>
            </a:xfrm>
            <a:custGeom>
              <a:rect b="b" l="l" r="r" t="t"/>
              <a:pathLst>
                <a:path extrusionOk="0" h="519" w="2077">
                  <a:moveTo>
                    <a:pt x="1" y="0"/>
                  </a:moveTo>
                  <a:lnTo>
                    <a:pt x="306" y="519"/>
                  </a:lnTo>
                  <a:lnTo>
                    <a:pt x="2076" y="519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8"/>
            <p:cNvSpPr/>
            <p:nvPr/>
          </p:nvSpPr>
          <p:spPr>
            <a:xfrm>
              <a:off x="2383500" y="3187525"/>
              <a:ext cx="55450" cy="14050"/>
            </a:xfrm>
            <a:custGeom>
              <a:rect b="b" l="l" r="r" t="t"/>
              <a:pathLst>
                <a:path extrusionOk="0" h="562" w="2218">
                  <a:moveTo>
                    <a:pt x="413" y="0"/>
                  </a:moveTo>
                  <a:lnTo>
                    <a:pt x="1" y="561"/>
                  </a:lnTo>
                  <a:lnTo>
                    <a:pt x="1842" y="561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>
              <a:off x="2441450" y="3187525"/>
              <a:ext cx="54300" cy="14050"/>
            </a:xfrm>
            <a:custGeom>
              <a:rect b="b" l="l" r="r" t="t"/>
              <a:pathLst>
                <a:path extrusionOk="0" h="562" w="2172">
                  <a:moveTo>
                    <a:pt x="366" y="0"/>
                  </a:moveTo>
                  <a:lnTo>
                    <a:pt x="1" y="561"/>
                  </a:lnTo>
                  <a:lnTo>
                    <a:pt x="1842" y="561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8"/>
            <p:cNvSpPr/>
            <p:nvPr/>
          </p:nvSpPr>
          <p:spPr>
            <a:xfrm>
              <a:off x="2499400" y="3187525"/>
              <a:ext cx="53125" cy="14050"/>
            </a:xfrm>
            <a:custGeom>
              <a:rect b="b" l="l" r="r" t="t"/>
              <a:pathLst>
                <a:path extrusionOk="0" h="562" w="2125">
                  <a:moveTo>
                    <a:pt x="320" y="0"/>
                  </a:moveTo>
                  <a:lnTo>
                    <a:pt x="0" y="561"/>
                  </a:lnTo>
                  <a:lnTo>
                    <a:pt x="1842" y="561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8"/>
            <p:cNvSpPr/>
            <p:nvPr/>
          </p:nvSpPr>
          <p:spPr>
            <a:xfrm>
              <a:off x="2557325" y="3187525"/>
              <a:ext cx="51975" cy="14050"/>
            </a:xfrm>
            <a:custGeom>
              <a:rect b="b" l="l" r="r" t="t"/>
              <a:pathLst>
                <a:path extrusionOk="0" h="562" w="2079">
                  <a:moveTo>
                    <a:pt x="274" y="0"/>
                  </a:moveTo>
                  <a:lnTo>
                    <a:pt x="1" y="561"/>
                  </a:lnTo>
                  <a:lnTo>
                    <a:pt x="1842" y="561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8"/>
            <p:cNvSpPr/>
            <p:nvPr/>
          </p:nvSpPr>
          <p:spPr>
            <a:xfrm>
              <a:off x="2615275" y="3187525"/>
              <a:ext cx="451675" cy="14050"/>
            </a:xfrm>
            <a:custGeom>
              <a:rect b="b" l="l" r="r" t="t"/>
              <a:pathLst>
                <a:path extrusionOk="0" h="562" w="18067">
                  <a:moveTo>
                    <a:pt x="227" y="0"/>
                  </a:moveTo>
                  <a:lnTo>
                    <a:pt x="1" y="561"/>
                  </a:lnTo>
                  <a:lnTo>
                    <a:pt x="18067" y="561"/>
                  </a:lnTo>
                  <a:lnTo>
                    <a:pt x="17932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8"/>
            <p:cNvSpPr/>
            <p:nvPr/>
          </p:nvSpPr>
          <p:spPr>
            <a:xfrm>
              <a:off x="3075250" y="3187525"/>
              <a:ext cx="49650" cy="14050"/>
            </a:xfrm>
            <a:custGeom>
              <a:rect b="b" l="l" r="r" t="t"/>
              <a:pathLst>
                <a:path extrusionOk="0" h="562" w="1986">
                  <a:moveTo>
                    <a:pt x="0" y="0"/>
                  </a:moveTo>
                  <a:lnTo>
                    <a:pt x="144" y="561"/>
                  </a:lnTo>
                  <a:lnTo>
                    <a:pt x="1985" y="561"/>
                  </a:lnTo>
                  <a:lnTo>
                    <a:pt x="180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8"/>
            <p:cNvSpPr/>
            <p:nvPr/>
          </p:nvSpPr>
          <p:spPr>
            <a:xfrm>
              <a:off x="3137600" y="3187525"/>
              <a:ext cx="50825" cy="14050"/>
            </a:xfrm>
            <a:custGeom>
              <a:rect b="b" l="l" r="r" t="t"/>
              <a:pathLst>
                <a:path extrusionOk="0" h="562" w="2033">
                  <a:moveTo>
                    <a:pt x="1" y="0"/>
                  </a:moveTo>
                  <a:lnTo>
                    <a:pt x="191" y="561"/>
                  </a:lnTo>
                  <a:lnTo>
                    <a:pt x="2033" y="561"/>
                  </a:lnTo>
                  <a:lnTo>
                    <a:pt x="180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8"/>
            <p:cNvSpPr/>
            <p:nvPr/>
          </p:nvSpPr>
          <p:spPr>
            <a:xfrm>
              <a:off x="3188825" y="3187525"/>
              <a:ext cx="51950" cy="14050"/>
            </a:xfrm>
            <a:custGeom>
              <a:rect b="b" l="l" r="r" t="t"/>
              <a:pathLst>
                <a:path extrusionOk="0" h="562" w="2078">
                  <a:moveTo>
                    <a:pt x="0" y="0"/>
                  </a:moveTo>
                  <a:lnTo>
                    <a:pt x="236" y="561"/>
                  </a:lnTo>
                  <a:lnTo>
                    <a:pt x="2078" y="561"/>
                  </a:lnTo>
                  <a:lnTo>
                    <a:pt x="1804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8"/>
            <p:cNvSpPr/>
            <p:nvPr/>
          </p:nvSpPr>
          <p:spPr>
            <a:xfrm>
              <a:off x="3240000" y="3187525"/>
              <a:ext cx="53125" cy="14050"/>
            </a:xfrm>
            <a:custGeom>
              <a:rect b="b" l="l" r="r" t="t"/>
              <a:pathLst>
                <a:path extrusionOk="0" h="562" w="2125">
                  <a:moveTo>
                    <a:pt x="1" y="0"/>
                  </a:moveTo>
                  <a:lnTo>
                    <a:pt x="283" y="561"/>
                  </a:lnTo>
                  <a:lnTo>
                    <a:pt x="2125" y="561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8"/>
            <p:cNvSpPr/>
            <p:nvPr/>
          </p:nvSpPr>
          <p:spPr>
            <a:xfrm>
              <a:off x="3302375" y="3187525"/>
              <a:ext cx="54300" cy="14050"/>
            </a:xfrm>
            <a:custGeom>
              <a:rect b="b" l="l" r="r" t="t"/>
              <a:pathLst>
                <a:path extrusionOk="0" h="562" w="2172">
                  <a:moveTo>
                    <a:pt x="0" y="0"/>
                  </a:moveTo>
                  <a:lnTo>
                    <a:pt x="330" y="561"/>
                  </a:lnTo>
                  <a:lnTo>
                    <a:pt x="2171" y="561"/>
                  </a:lnTo>
                  <a:lnTo>
                    <a:pt x="180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8"/>
            <p:cNvSpPr/>
            <p:nvPr/>
          </p:nvSpPr>
          <p:spPr>
            <a:xfrm>
              <a:off x="3359175" y="3187525"/>
              <a:ext cx="55425" cy="14050"/>
            </a:xfrm>
            <a:custGeom>
              <a:rect b="b" l="l" r="r" t="t"/>
              <a:pathLst>
                <a:path extrusionOk="0" h="562" w="2217">
                  <a:moveTo>
                    <a:pt x="1" y="0"/>
                  </a:moveTo>
                  <a:lnTo>
                    <a:pt x="375" y="561"/>
                  </a:lnTo>
                  <a:lnTo>
                    <a:pt x="2217" y="561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2366525" y="3143125"/>
              <a:ext cx="49025" cy="8350"/>
            </a:xfrm>
            <a:custGeom>
              <a:rect b="b" l="l" r="r" t="t"/>
              <a:pathLst>
                <a:path extrusionOk="0" h="334" w="1961">
                  <a:moveTo>
                    <a:pt x="273" y="1"/>
                  </a:moveTo>
                  <a:lnTo>
                    <a:pt x="1" y="333"/>
                  </a:lnTo>
                  <a:lnTo>
                    <a:pt x="1711" y="333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8"/>
            <p:cNvSpPr/>
            <p:nvPr/>
          </p:nvSpPr>
          <p:spPr>
            <a:xfrm>
              <a:off x="3341925" y="3161775"/>
              <a:ext cx="108700" cy="12975"/>
            </a:xfrm>
            <a:custGeom>
              <a:rect b="b" l="l" r="r" t="t"/>
              <a:pathLst>
                <a:path extrusionOk="0" h="519" w="4348">
                  <a:moveTo>
                    <a:pt x="0" y="0"/>
                  </a:moveTo>
                  <a:lnTo>
                    <a:pt x="348" y="519"/>
                  </a:lnTo>
                  <a:lnTo>
                    <a:pt x="4348" y="519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8"/>
            <p:cNvSpPr/>
            <p:nvPr/>
          </p:nvSpPr>
          <p:spPr>
            <a:xfrm>
              <a:off x="3415950" y="3187525"/>
              <a:ext cx="56600" cy="14050"/>
            </a:xfrm>
            <a:custGeom>
              <a:rect b="b" l="l" r="r" t="t"/>
              <a:pathLst>
                <a:path extrusionOk="0" h="562" w="2264">
                  <a:moveTo>
                    <a:pt x="1" y="0"/>
                  </a:moveTo>
                  <a:lnTo>
                    <a:pt x="423" y="561"/>
                  </a:lnTo>
                  <a:lnTo>
                    <a:pt x="2263" y="561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3382575" y="3143125"/>
              <a:ext cx="49000" cy="8350"/>
            </a:xfrm>
            <a:custGeom>
              <a:rect b="b" l="l" r="r" t="t"/>
              <a:pathLst>
                <a:path extrusionOk="0" h="334" w="1960">
                  <a:moveTo>
                    <a:pt x="0" y="1"/>
                  </a:moveTo>
                  <a:lnTo>
                    <a:pt x="250" y="333"/>
                  </a:lnTo>
                  <a:lnTo>
                    <a:pt x="1960" y="333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2850775" y="3151450"/>
              <a:ext cx="42800" cy="3350"/>
            </a:xfrm>
            <a:custGeom>
              <a:rect b="b" l="l" r="r" t="t"/>
              <a:pathLst>
                <a:path extrusionOk="0" h="134" w="1712">
                  <a:moveTo>
                    <a:pt x="0" y="0"/>
                  </a:moveTo>
                  <a:lnTo>
                    <a:pt x="0" y="134"/>
                  </a:lnTo>
                  <a:lnTo>
                    <a:pt x="1710" y="134"/>
                  </a:lnTo>
                  <a:lnTo>
                    <a:pt x="171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2904550" y="3151450"/>
              <a:ext cx="42800" cy="3350"/>
            </a:xfrm>
            <a:custGeom>
              <a:rect b="b" l="l" r="r" t="t"/>
              <a:pathLst>
                <a:path extrusionOk="0" h="134" w="1712">
                  <a:moveTo>
                    <a:pt x="0" y="0"/>
                  </a:moveTo>
                  <a:lnTo>
                    <a:pt x="1" y="134"/>
                  </a:lnTo>
                  <a:lnTo>
                    <a:pt x="1711" y="134"/>
                  </a:lnTo>
                  <a:lnTo>
                    <a:pt x="171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2957625" y="3143125"/>
              <a:ext cx="43525" cy="11675"/>
            </a:xfrm>
            <a:custGeom>
              <a:rect b="b" l="l" r="r" t="t"/>
              <a:pathLst>
                <a:path extrusionOk="0" h="467" w="1741">
                  <a:moveTo>
                    <a:pt x="0" y="1"/>
                  </a:moveTo>
                  <a:lnTo>
                    <a:pt x="0" y="134"/>
                  </a:lnTo>
                  <a:lnTo>
                    <a:pt x="30" y="467"/>
                  </a:lnTo>
                  <a:lnTo>
                    <a:pt x="1740" y="467"/>
                  </a:lnTo>
                  <a:lnTo>
                    <a:pt x="1740" y="333"/>
                  </a:lnTo>
                  <a:lnTo>
                    <a:pt x="30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>
              <a:off x="3010750" y="3143125"/>
              <a:ext cx="44200" cy="11675"/>
            </a:xfrm>
            <a:custGeom>
              <a:rect b="b" l="l" r="r" t="t"/>
              <a:pathLst>
                <a:path extrusionOk="0" h="467" w="1768">
                  <a:moveTo>
                    <a:pt x="0" y="1"/>
                  </a:moveTo>
                  <a:lnTo>
                    <a:pt x="0" y="134"/>
                  </a:lnTo>
                  <a:lnTo>
                    <a:pt x="57" y="467"/>
                  </a:lnTo>
                  <a:lnTo>
                    <a:pt x="1767" y="467"/>
                  </a:lnTo>
                  <a:lnTo>
                    <a:pt x="1767" y="333"/>
                  </a:lnTo>
                  <a:lnTo>
                    <a:pt x="57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>
              <a:off x="3063850" y="3143125"/>
              <a:ext cx="44900" cy="11675"/>
            </a:xfrm>
            <a:custGeom>
              <a:rect b="b" l="l" r="r" t="t"/>
              <a:pathLst>
                <a:path extrusionOk="0" h="467" w="1796">
                  <a:moveTo>
                    <a:pt x="1" y="1"/>
                  </a:moveTo>
                  <a:lnTo>
                    <a:pt x="1" y="134"/>
                  </a:lnTo>
                  <a:lnTo>
                    <a:pt x="85" y="467"/>
                  </a:lnTo>
                  <a:lnTo>
                    <a:pt x="1795" y="467"/>
                  </a:lnTo>
                  <a:lnTo>
                    <a:pt x="1795" y="333"/>
                  </a:lnTo>
                  <a:lnTo>
                    <a:pt x="85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3116975" y="3143125"/>
              <a:ext cx="45575" cy="11675"/>
            </a:xfrm>
            <a:custGeom>
              <a:rect b="b" l="l" r="r" t="t"/>
              <a:pathLst>
                <a:path extrusionOk="0" h="467" w="1823">
                  <a:moveTo>
                    <a:pt x="1" y="1"/>
                  </a:moveTo>
                  <a:lnTo>
                    <a:pt x="1" y="134"/>
                  </a:lnTo>
                  <a:lnTo>
                    <a:pt x="112" y="467"/>
                  </a:lnTo>
                  <a:lnTo>
                    <a:pt x="1823" y="467"/>
                  </a:lnTo>
                  <a:lnTo>
                    <a:pt x="1823" y="333"/>
                  </a:lnTo>
                  <a:lnTo>
                    <a:pt x="112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>
              <a:off x="3170075" y="3143125"/>
              <a:ext cx="46275" cy="11675"/>
            </a:xfrm>
            <a:custGeom>
              <a:rect b="b" l="l" r="r" t="t"/>
              <a:pathLst>
                <a:path extrusionOk="0" h="467" w="1851">
                  <a:moveTo>
                    <a:pt x="1" y="1"/>
                  </a:moveTo>
                  <a:lnTo>
                    <a:pt x="1" y="134"/>
                  </a:lnTo>
                  <a:lnTo>
                    <a:pt x="141" y="467"/>
                  </a:lnTo>
                  <a:lnTo>
                    <a:pt x="1851" y="467"/>
                  </a:lnTo>
                  <a:lnTo>
                    <a:pt x="1851" y="333"/>
                  </a:lnTo>
                  <a:lnTo>
                    <a:pt x="141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8"/>
            <p:cNvSpPr/>
            <p:nvPr/>
          </p:nvSpPr>
          <p:spPr>
            <a:xfrm>
              <a:off x="3223200" y="3143125"/>
              <a:ext cx="46950" cy="11675"/>
            </a:xfrm>
            <a:custGeom>
              <a:rect b="b" l="l" r="r" t="t"/>
              <a:pathLst>
                <a:path extrusionOk="0" h="467" w="1878">
                  <a:moveTo>
                    <a:pt x="1" y="1"/>
                  </a:moveTo>
                  <a:lnTo>
                    <a:pt x="1" y="134"/>
                  </a:lnTo>
                  <a:lnTo>
                    <a:pt x="169" y="467"/>
                  </a:lnTo>
                  <a:lnTo>
                    <a:pt x="1878" y="467"/>
                  </a:lnTo>
                  <a:lnTo>
                    <a:pt x="1878" y="333"/>
                  </a:lnTo>
                  <a:lnTo>
                    <a:pt x="169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8"/>
            <p:cNvSpPr/>
            <p:nvPr/>
          </p:nvSpPr>
          <p:spPr>
            <a:xfrm>
              <a:off x="3276325" y="3143125"/>
              <a:ext cx="47625" cy="11675"/>
            </a:xfrm>
            <a:custGeom>
              <a:rect b="b" l="l" r="r" t="t"/>
              <a:pathLst>
                <a:path extrusionOk="0" h="467" w="1905">
                  <a:moveTo>
                    <a:pt x="0" y="1"/>
                  </a:moveTo>
                  <a:lnTo>
                    <a:pt x="0" y="134"/>
                  </a:lnTo>
                  <a:lnTo>
                    <a:pt x="196" y="467"/>
                  </a:lnTo>
                  <a:lnTo>
                    <a:pt x="1905" y="467"/>
                  </a:lnTo>
                  <a:lnTo>
                    <a:pt x="1905" y="333"/>
                  </a:lnTo>
                  <a:lnTo>
                    <a:pt x="196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3329450" y="3143125"/>
              <a:ext cx="48325" cy="11675"/>
            </a:xfrm>
            <a:custGeom>
              <a:rect b="b" l="l" r="r" t="t"/>
              <a:pathLst>
                <a:path extrusionOk="0" h="467" w="1933">
                  <a:moveTo>
                    <a:pt x="0" y="1"/>
                  </a:moveTo>
                  <a:lnTo>
                    <a:pt x="0" y="134"/>
                  </a:lnTo>
                  <a:lnTo>
                    <a:pt x="223" y="467"/>
                  </a:lnTo>
                  <a:lnTo>
                    <a:pt x="1933" y="467"/>
                  </a:lnTo>
                  <a:lnTo>
                    <a:pt x="1933" y="333"/>
                  </a:lnTo>
                  <a:lnTo>
                    <a:pt x="223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3382575" y="3143125"/>
              <a:ext cx="49000" cy="11675"/>
            </a:xfrm>
            <a:custGeom>
              <a:rect b="b" l="l" r="r" t="t"/>
              <a:pathLst>
                <a:path extrusionOk="0" h="467" w="1960">
                  <a:moveTo>
                    <a:pt x="0" y="1"/>
                  </a:moveTo>
                  <a:lnTo>
                    <a:pt x="0" y="134"/>
                  </a:lnTo>
                  <a:lnTo>
                    <a:pt x="250" y="467"/>
                  </a:lnTo>
                  <a:lnTo>
                    <a:pt x="1960" y="467"/>
                  </a:lnTo>
                  <a:lnTo>
                    <a:pt x="1960" y="333"/>
                  </a:lnTo>
                  <a:lnTo>
                    <a:pt x="250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2458950" y="3161775"/>
              <a:ext cx="51900" cy="16350"/>
            </a:xfrm>
            <a:custGeom>
              <a:rect b="b" l="l" r="r" t="t"/>
              <a:pathLst>
                <a:path extrusionOk="0" h="654" w="2076">
                  <a:moveTo>
                    <a:pt x="2076" y="0"/>
                  </a:moveTo>
                  <a:lnTo>
                    <a:pt x="1771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1771" y="653"/>
                  </a:lnTo>
                  <a:lnTo>
                    <a:pt x="2076" y="134"/>
                  </a:lnTo>
                  <a:lnTo>
                    <a:pt x="2076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2514675" y="3161775"/>
              <a:ext cx="50850" cy="16350"/>
            </a:xfrm>
            <a:custGeom>
              <a:rect b="b" l="l" r="r" t="t"/>
              <a:pathLst>
                <a:path extrusionOk="0" h="654" w="2034">
                  <a:moveTo>
                    <a:pt x="2033" y="0"/>
                  </a:moveTo>
                  <a:lnTo>
                    <a:pt x="1771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1771" y="653"/>
                  </a:lnTo>
                  <a:lnTo>
                    <a:pt x="2033" y="134"/>
                  </a:lnTo>
                  <a:lnTo>
                    <a:pt x="2033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2626125" y="3161775"/>
              <a:ext cx="48700" cy="16350"/>
            </a:xfrm>
            <a:custGeom>
              <a:rect b="b" l="l" r="r" t="t"/>
              <a:pathLst>
                <a:path extrusionOk="0" h="654" w="1948">
                  <a:moveTo>
                    <a:pt x="1947" y="0"/>
                  </a:moveTo>
                  <a:lnTo>
                    <a:pt x="1771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1771" y="653"/>
                  </a:lnTo>
                  <a:lnTo>
                    <a:pt x="1947" y="134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2849025" y="3174725"/>
              <a:ext cx="44375" cy="3400"/>
            </a:xfrm>
            <a:custGeom>
              <a:rect b="b" l="l" r="r" t="t"/>
              <a:pathLst>
                <a:path extrusionOk="0" h="136" w="1775">
                  <a:moveTo>
                    <a:pt x="1" y="1"/>
                  </a:moveTo>
                  <a:lnTo>
                    <a:pt x="1" y="135"/>
                  </a:lnTo>
                  <a:lnTo>
                    <a:pt x="1772" y="135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>
              <a:off x="2904725" y="3174725"/>
              <a:ext cx="44350" cy="3400"/>
            </a:xfrm>
            <a:custGeom>
              <a:rect b="b" l="l" r="r" t="t"/>
              <a:pathLst>
                <a:path extrusionOk="0" h="136" w="1774">
                  <a:moveTo>
                    <a:pt x="1" y="1"/>
                  </a:moveTo>
                  <a:lnTo>
                    <a:pt x="3" y="135"/>
                  </a:lnTo>
                  <a:lnTo>
                    <a:pt x="1774" y="135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>
              <a:off x="3068650" y="3161775"/>
              <a:ext cx="47600" cy="16350"/>
            </a:xfrm>
            <a:custGeom>
              <a:rect b="b" l="l" r="r" t="t"/>
              <a:pathLst>
                <a:path extrusionOk="0" h="654" w="1904">
                  <a:moveTo>
                    <a:pt x="0" y="0"/>
                  </a:moveTo>
                  <a:lnTo>
                    <a:pt x="0" y="134"/>
                  </a:lnTo>
                  <a:lnTo>
                    <a:pt x="133" y="653"/>
                  </a:lnTo>
                  <a:lnTo>
                    <a:pt x="1904" y="653"/>
                  </a:lnTo>
                  <a:lnTo>
                    <a:pt x="1904" y="519"/>
                  </a:lnTo>
                  <a:lnTo>
                    <a:pt x="133" y="5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8"/>
            <p:cNvSpPr/>
            <p:nvPr/>
          </p:nvSpPr>
          <p:spPr>
            <a:xfrm>
              <a:off x="3123300" y="3161775"/>
              <a:ext cx="48700" cy="16350"/>
            </a:xfrm>
            <a:custGeom>
              <a:rect b="b" l="l" r="r" t="t"/>
              <a:pathLst>
                <a:path extrusionOk="0" h="654" w="1948">
                  <a:moveTo>
                    <a:pt x="0" y="0"/>
                  </a:moveTo>
                  <a:lnTo>
                    <a:pt x="0" y="134"/>
                  </a:lnTo>
                  <a:lnTo>
                    <a:pt x="176" y="653"/>
                  </a:lnTo>
                  <a:lnTo>
                    <a:pt x="1947" y="653"/>
                  </a:lnTo>
                  <a:lnTo>
                    <a:pt x="1947" y="519"/>
                  </a:lnTo>
                  <a:lnTo>
                    <a:pt x="176" y="5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8"/>
            <p:cNvSpPr/>
            <p:nvPr/>
          </p:nvSpPr>
          <p:spPr>
            <a:xfrm>
              <a:off x="3287250" y="3161775"/>
              <a:ext cx="51925" cy="16350"/>
            </a:xfrm>
            <a:custGeom>
              <a:rect b="b" l="l" r="r" t="t"/>
              <a:pathLst>
                <a:path extrusionOk="0" h="654" w="2077">
                  <a:moveTo>
                    <a:pt x="1" y="0"/>
                  </a:moveTo>
                  <a:lnTo>
                    <a:pt x="1" y="134"/>
                  </a:lnTo>
                  <a:lnTo>
                    <a:pt x="306" y="653"/>
                  </a:lnTo>
                  <a:lnTo>
                    <a:pt x="2076" y="653"/>
                  </a:lnTo>
                  <a:lnTo>
                    <a:pt x="2076" y="519"/>
                  </a:lnTo>
                  <a:lnTo>
                    <a:pt x="306" y="5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>
              <a:off x="2325550" y="3187525"/>
              <a:ext cx="56625" cy="17375"/>
            </a:xfrm>
            <a:custGeom>
              <a:rect b="b" l="l" r="r" t="t"/>
              <a:pathLst>
                <a:path extrusionOk="0" h="695" w="2265">
                  <a:moveTo>
                    <a:pt x="2264" y="0"/>
                  </a:moveTo>
                  <a:lnTo>
                    <a:pt x="1842" y="561"/>
                  </a:lnTo>
                  <a:lnTo>
                    <a:pt x="0" y="561"/>
                  </a:lnTo>
                  <a:lnTo>
                    <a:pt x="0" y="695"/>
                  </a:lnTo>
                  <a:lnTo>
                    <a:pt x="1842" y="695"/>
                  </a:lnTo>
                  <a:lnTo>
                    <a:pt x="2264" y="135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>
              <a:off x="2383500" y="3187525"/>
              <a:ext cx="55450" cy="17375"/>
            </a:xfrm>
            <a:custGeom>
              <a:rect b="b" l="l" r="r" t="t"/>
              <a:pathLst>
                <a:path extrusionOk="0" h="695" w="2218">
                  <a:moveTo>
                    <a:pt x="2217" y="0"/>
                  </a:moveTo>
                  <a:lnTo>
                    <a:pt x="1842" y="561"/>
                  </a:lnTo>
                  <a:lnTo>
                    <a:pt x="1" y="561"/>
                  </a:lnTo>
                  <a:lnTo>
                    <a:pt x="1" y="695"/>
                  </a:lnTo>
                  <a:lnTo>
                    <a:pt x="1842" y="695"/>
                  </a:lnTo>
                  <a:lnTo>
                    <a:pt x="2217" y="135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>
              <a:off x="2441450" y="3187525"/>
              <a:ext cx="54300" cy="17375"/>
            </a:xfrm>
            <a:custGeom>
              <a:rect b="b" l="l" r="r" t="t"/>
              <a:pathLst>
                <a:path extrusionOk="0" h="695" w="2172">
                  <a:moveTo>
                    <a:pt x="2171" y="0"/>
                  </a:moveTo>
                  <a:lnTo>
                    <a:pt x="1842" y="561"/>
                  </a:lnTo>
                  <a:lnTo>
                    <a:pt x="1" y="561"/>
                  </a:lnTo>
                  <a:lnTo>
                    <a:pt x="1" y="695"/>
                  </a:lnTo>
                  <a:lnTo>
                    <a:pt x="1842" y="695"/>
                  </a:lnTo>
                  <a:lnTo>
                    <a:pt x="2171" y="135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>
              <a:off x="2499400" y="3187525"/>
              <a:ext cx="53125" cy="17375"/>
            </a:xfrm>
            <a:custGeom>
              <a:rect b="b" l="l" r="r" t="t"/>
              <a:pathLst>
                <a:path extrusionOk="0" h="695" w="2125">
                  <a:moveTo>
                    <a:pt x="2124" y="0"/>
                  </a:moveTo>
                  <a:lnTo>
                    <a:pt x="1842" y="561"/>
                  </a:lnTo>
                  <a:lnTo>
                    <a:pt x="0" y="561"/>
                  </a:lnTo>
                  <a:lnTo>
                    <a:pt x="0" y="695"/>
                  </a:lnTo>
                  <a:lnTo>
                    <a:pt x="1842" y="695"/>
                  </a:lnTo>
                  <a:lnTo>
                    <a:pt x="2124" y="1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>
              <a:off x="2557325" y="3187525"/>
              <a:ext cx="51975" cy="17425"/>
            </a:xfrm>
            <a:custGeom>
              <a:rect b="b" l="l" r="r" t="t"/>
              <a:pathLst>
                <a:path extrusionOk="0" h="697" w="2079">
                  <a:moveTo>
                    <a:pt x="2078" y="0"/>
                  </a:moveTo>
                  <a:lnTo>
                    <a:pt x="1842" y="561"/>
                  </a:lnTo>
                  <a:lnTo>
                    <a:pt x="1" y="561"/>
                  </a:lnTo>
                  <a:lnTo>
                    <a:pt x="1" y="695"/>
                  </a:lnTo>
                  <a:lnTo>
                    <a:pt x="1842" y="695"/>
                  </a:lnTo>
                  <a:cubicBezTo>
                    <a:pt x="1843" y="696"/>
                    <a:pt x="1843" y="696"/>
                    <a:pt x="1843" y="696"/>
                  </a:cubicBezTo>
                  <a:cubicBezTo>
                    <a:pt x="1860" y="696"/>
                    <a:pt x="2078" y="135"/>
                    <a:pt x="2078" y="135"/>
                  </a:cubicBezTo>
                  <a:lnTo>
                    <a:pt x="2078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>
              <a:off x="2615275" y="3201550"/>
              <a:ext cx="451675" cy="3350"/>
            </a:xfrm>
            <a:custGeom>
              <a:rect b="b" l="l" r="r" t="t"/>
              <a:pathLst>
                <a:path extrusionOk="0" h="134" w="18067">
                  <a:moveTo>
                    <a:pt x="1" y="0"/>
                  </a:moveTo>
                  <a:lnTo>
                    <a:pt x="1" y="134"/>
                  </a:lnTo>
                  <a:lnTo>
                    <a:pt x="18067" y="134"/>
                  </a:lnTo>
                  <a:lnTo>
                    <a:pt x="18067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3415950" y="3187525"/>
              <a:ext cx="56625" cy="17375"/>
            </a:xfrm>
            <a:custGeom>
              <a:rect b="b" l="l" r="r" t="t"/>
              <a:pathLst>
                <a:path extrusionOk="0" h="695" w="2265">
                  <a:moveTo>
                    <a:pt x="1" y="0"/>
                  </a:moveTo>
                  <a:lnTo>
                    <a:pt x="1" y="135"/>
                  </a:lnTo>
                  <a:lnTo>
                    <a:pt x="423" y="695"/>
                  </a:lnTo>
                  <a:lnTo>
                    <a:pt x="2264" y="695"/>
                  </a:lnTo>
                  <a:lnTo>
                    <a:pt x="2264" y="561"/>
                  </a:lnTo>
                  <a:lnTo>
                    <a:pt x="423" y="5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>
              <a:off x="2366525" y="3143125"/>
              <a:ext cx="49025" cy="11675"/>
            </a:xfrm>
            <a:custGeom>
              <a:rect b="b" l="l" r="r" t="t"/>
              <a:pathLst>
                <a:path extrusionOk="0" h="467" w="1961">
                  <a:moveTo>
                    <a:pt x="1960" y="1"/>
                  </a:moveTo>
                  <a:lnTo>
                    <a:pt x="1711" y="333"/>
                  </a:lnTo>
                  <a:lnTo>
                    <a:pt x="1" y="333"/>
                  </a:lnTo>
                  <a:lnTo>
                    <a:pt x="1" y="467"/>
                  </a:lnTo>
                  <a:lnTo>
                    <a:pt x="1711" y="467"/>
                  </a:lnTo>
                  <a:lnTo>
                    <a:pt x="1960" y="134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8"/>
            <p:cNvSpPr/>
            <p:nvPr/>
          </p:nvSpPr>
          <p:spPr>
            <a:xfrm>
              <a:off x="2347475" y="3161775"/>
              <a:ext cx="87125" cy="16350"/>
            </a:xfrm>
            <a:custGeom>
              <a:rect b="b" l="l" r="r" t="t"/>
              <a:pathLst>
                <a:path extrusionOk="0" h="654" w="3485">
                  <a:moveTo>
                    <a:pt x="3484" y="0"/>
                  </a:moveTo>
                  <a:lnTo>
                    <a:pt x="3094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3094" y="653"/>
                  </a:lnTo>
                  <a:lnTo>
                    <a:pt x="3484" y="13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8"/>
            <p:cNvSpPr/>
            <p:nvPr/>
          </p:nvSpPr>
          <p:spPr>
            <a:xfrm>
              <a:off x="2420325" y="3143125"/>
              <a:ext cx="48350" cy="11675"/>
            </a:xfrm>
            <a:custGeom>
              <a:rect b="b" l="l" r="r" t="t"/>
              <a:pathLst>
                <a:path extrusionOk="0" h="467" w="1934">
                  <a:moveTo>
                    <a:pt x="1934" y="1"/>
                  </a:moveTo>
                  <a:lnTo>
                    <a:pt x="1711" y="333"/>
                  </a:lnTo>
                  <a:lnTo>
                    <a:pt x="1" y="333"/>
                  </a:lnTo>
                  <a:lnTo>
                    <a:pt x="1" y="467"/>
                  </a:lnTo>
                  <a:lnTo>
                    <a:pt x="1711" y="467"/>
                  </a:lnTo>
                  <a:lnTo>
                    <a:pt x="1934" y="134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2474150" y="3143125"/>
              <a:ext cx="47650" cy="11675"/>
            </a:xfrm>
            <a:custGeom>
              <a:rect b="b" l="l" r="r" t="t"/>
              <a:pathLst>
                <a:path extrusionOk="0" h="467" w="1906">
                  <a:moveTo>
                    <a:pt x="1906" y="1"/>
                  </a:moveTo>
                  <a:lnTo>
                    <a:pt x="1710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10" y="467"/>
                  </a:lnTo>
                  <a:lnTo>
                    <a:pt x="1906" y="134"/>
                  </a:lnTo>
                  <a:lnTo>
                    <a:pt x="1906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2527975" y="3143125"/>
              <a:ext cx="46925" cy="11675"/>
            </a:xfrm>
            <a:custGeom>
              <a:rect b="b" l="l" r="r" t="t"/>
              <a:pathLst>
                <a:path extrusionOk="0" h="467" w="1877">
                  <a:moveTo>
                    <a:pt x="1877" y="1"/>
                  </a:moveTo>
                  <a:lnTo>
                    <a:pt x="1709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09" y="467"/>
                  </a:lnTo>
                  <a:lnTo>
                    <a:pt x="1877" y="134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2570400" y="3161775"/>
              <a:ext cx="49775" cy="16350"/>
            </a:xfrm>
            <a:custGeom>
              <a:rect b="b" l="l" r="r" t="t"/>
              <a:pathLst>
                <a:path extrusionOk="0" h="654" w="1991">
                  <a:moveTo>
                    <a:pt x="1990" y="0"/>
                  </a:moveTo>
                  <a:lnTo>
                    <a:pt x="1772" y="519"/>
                  </a:lnTo>
                  <a:lnTo>
                    <a:pt x="1" y="519"/>
                  </a:lnTo>
                  <a:lnTo>
                    <a:pt x="1" y="653"/>
                  </a:lnTo>
                  <a:lnTo>
                    <a:pt x="1772" y="653"/>
                  </a:lnTo>
                  <a:lnTo>
                    <a:pt x="1990" y="134"/>
                  </a:lnTo>
                  <a:lnTo>
                    <a:pt x="199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>
              <a:off x="2581775" y="3143125"/>
              <a:ext cx="46250" cy="11675"/>
            </a:xfrm>
            <a:custGeom>
              <a:rect b="b" l="l" r="r" t="t"/>
              <a:pathLst>
                <a:path extrusionOk="0" h="467" w="1850">
                  <a:moveTo>
                    <a:pt x="1850" y="1"/>
                  </a:moveTo>
                  <a:lnTo>
                    <a:pt x="1709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09" y="467"/>
                  </a:lnTo>
                  <a:lnTo>
                    <a:pt x="1850" y="134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2635575" y="3143125"/>
              <a:ext cx="45550" cy="11675"/>
            </a:xfrm>
            <a:custGeom>
              <a:rect b="b" l="l" r="r" t="t"/>
              <a:pathLst>
                <a:path extrusionOk="0" h="467" w="1822">
                  <a:moveTo>
                    <a:pt x="1822" y="1"/>
                  </a:moveTo>
                  <a:lnTo>
                    <a:pt x="1710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10" y="467"/>
                  </a:lnTo>
                  <a:lnTo>
                    <a:pt x="1822" y="134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>
              <a:off x="2681875" y="3161775"/>
              <a:ext cx="47600" cy="16350"/>
            </a:xfrm>
            <a:custGeom>
              <a:rect b="b" l="l" r="r" t="t"/>
              <a:pathLst>
                <a:path extrusionOk="0" h="654" w="1904">
                  <a:moveTo>
                    <a:pt x="1904" y="0"/>
                  </a:moveTo>
                  <a:lnTo>
                    <a:pt x="1770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1770" y="653"/>
                  </a:lnTo>
                  <a:lnTo>
                    <a:pt x="1904" y="13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>
              <a:off x="2689375" y="3143125"/>
              <a:ext cx="44900" cy="11675"/>
            </a:xfrm>
            <a:custGeom>
              <a:rect b="b" l="l" r="r" t="t"/>
              <a:pathLst>
                <a:path extrusionOk="0" h="467" w="1796">
                  <a:moveTo>
                    <a:pt x="1795" y="1"/>
                  </a:moveTo>
                  <a:lnTo>
                    <a:pt x="1710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10" y="467"/>
                  </a:lnTo>
                  <a:lnTo>
                    <a:pt x="1795" y="134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2743175" y="3143125"/>
              <a:ext cx="44200" cy="11675"/>
            </a:xfrm>
            <a:custGeom>
              <a:rect b="b" l="l" r="r" t="t"/>
              <a:pathLst>
                <a:path extrusionOk="0" h="467" w="1768">
                  <a:moveTo>
                    <a:pt x="1767" y="1"/>
                  </a:moveTo>
                  <a:lnTo>
                    <a:pt x="1710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10" y="467"/>
                  </a:lnTo>
                  <a:lnTo>
                    <a:pt x="1767" y="134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2737575" y="3161775"/>
              <a:ext cx="46550" cy="16350"/>
            </a:xfrm>
            <a:custGeom>
              <a:rect b="b" l="l" r="r" t="t"/>
              <a:pathLst>
                <a:path extrusionOk="0" h="654" w="1862">
                  <a:moveTo>
                    <a:pt x="1862" y="0"/>
                  </a:moveTo>
                  <a:lnTo>
                    <a:pt x="1772" y="519"/>
                  </a:lnTo>
                  <a:lnTo>
                    <a:pt x="1" y="519"/>
                  </a:lnTo>
                  <a:lnTo>
                    <a:pt x="1" y="653"/>
                  </a:lnTo>
                  <a:lnTo>
                    <a:pt x="1772" y="653"/>
                  </a:lnTo>
                  <a:lnTo>
                    <a:pt x="1862" y="134"/>
                  </a:lnTo>
                  <a:lnTo>
                    <a:pt x="1862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8"/>
            <p:cNvSpPr/>
            <p:nvPr/>
          </p:nvSpPr>
          <p:spPr>
            <a:xfrm>
              <a:off x="2793325" y="3161775"/>
              <a:ext cx="45450" cy="16350"/>
            </a:xfrm>
            <a:custGeom>
              <a:rect b="b" l="l" r="r" t="t"/>
              <a:pathLst>
                <a:path extrusionOk="0" h="654" w="1818">
                  <a:moveTo>
                    <a:pt x="1818" y="0"/>
                  </a:moveTo>
                  <a:lnTo>
                    <a:pt x="1771" y="519"/>
                  </a:lnTo>
                  <a:lnTo>
                    <a:pt x="0" y="519"/>
                  </a:lnTo>
                  <a:lnTo>
                    <a:pt x="0" y="653"/>
                  </a:lnTo>
                  <a:lnTo>
                    <a:pt x="1771" y="653"/>
                  </a:lnTo>
                  <a:lnTo>
                    <a:pt x="1818" y="1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8"/>
            <p:cNvSpPr/>
            <p:nvPr/>
          </p:nvSpPr>
          <p:spPr>
            <a:xfrm>
              <a:off x="2796975" y="3143125"/>
              <a:ext cx="43525" cy="11675"/>
            </a:xfrm>
            <a:custGeom>
              <a:rect b="b" l="l" r="r" t="t"/>
              <a:pathLst>
                <a:path extrusionOk="0" h="467" w="1741">
                  <a:moveTo>
                    <a:pt x="1740" y="1"/>
                  </a:moveTo>
                  <a:lnTo>
                    <a:pt x="1710" y="333"/>
                  </a:lnTo>
                  <a:lnTo>
                    <a:pt x="0" y="333"/>
                  </a:lnTo>
                  <a:lnTo>
                    <a:pt x="0" y="467"/>
                  </a:lnTo>
                  <a:lnTo>
                    <a:pt x="1710" y="467"/>
                  </a:lnTo>
                  <a:lnTo>
                    <a:pt x="1740" y="134"/>
                  </a:lnTo>
                  <a:lnTo>
                    <a:pt x="1740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8"/>
            <p:cNvSpPr/>
            <p:nvPr/>
          </p:nvSpPr>
          <p:spPr>
            <a:xfrm>
              <a:off x="2959325" y="3161775"/>
              <a:ext cx="45475" cy="16350"/>
            </a:xfrm>
            <a:custGeom>
              <a:rect b="b" l="l" r="r" t="t"/>
              <a:pathLst>
                <a:path extrusionOk="0" h="654" w="1819">
                  <a:moveTo>
                    <a:pt x="1" y="0"/>
                  </a:moveTo>
                  <a:lnTo>
                    <a:pt x="3" y="159"/>
                  </a:lnTo>
                  <a:lnTo>
                    <a:pt x="47" y="653"/>
                  </a:lnTo>
                  <a:lnTo>
                    <a:pt x="1818" y="653"/>
                  </a:lnTo>
                  <a:lnTo>
                    <a:pt x="1818" y="519"/>
                  </a:lnTo>
                  <a:lnTo>
                    <a:pt x="47" y="5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8"/>
            <p:cNvSpPr/>
            <p:nvPr/>
          </p:nvSpPr>
          <p:spPr>
            <a:xfrm>
              <a:off x="3013975" y="3161775"/>
              <a:ext cx="46575" cy="16350"/>
            </a:xfrm>
            <a:custGeom>
              <a:rect b="b" l="l" r="r" t="t"/>
              <a:pathLst>
                <a:path extrusionOk="0" h="654" w="1863">
                  <a:moveTo>
                    <a:pt x="1" y="0"/>
                  </a:moveTo>
                  <a:lnTo>
                    <a:pt x="1" y="134"/>
                  </a:lnTo>
                  <a:lnTo>
                    <a:pt x="91" y="653"/>
                  </a:lnTo>
                  <a:lnTo>
                    <a:pt x="1862" y="653"/>
                  </a:lnTo>
                  <a:lnTo>
                    <a:pt x="1862" y="519"/>
                  </a:lnTo>
                  <a:lnTo>
                    <a:pt x="91" y="5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3075250" y="3187525"/>
              <a:ext cx="49650" cy="17375"/>
            </a:xfrm>
            <a:custGeom>
              <a:rect b="b" l="l" r="r" t="t"/>
              <a:pathLst>
                <a:path extrusionOk="0" h="695" w="1986">
                  <a:moveTo>
                    <a:pt x="0" y="0"/>
                  </a:moveTo>
                  <a:lnTo>
                    <a:pt x="0" y="135"/>
                  </a:lnTo>
                  <a:lnTo>
                    <a:pt x="144" y="695"/>
                  </a:lnTo>
                  <a:lnTo>
                    <a:pt x="1985" y="695"/>
                  </a:lnTo>
                  <a:lnTo>
                    <a:pt x="1985" y="561"/>
                  </a:lnTo>
                  <a:lnTo>
                    <a:pt x="144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8"/>
            <p:cNvSpPr/>
            <p:nvPr/>
          </p:nvSpPr>
          <p:spPr>
            <a:xfrm>
              <a:off x="3137600" y="3187525"/>
              <a:ext cx="50825" cy="17375"/>
            </a:xfrm>
            <a:custGeom>
              <a:rect b="b" l="l" r="r" t="t"/>
              <a:pathLst>
                <a:path extrusionOk="0" h="695" w="2033">
                  <a:moveTo>
                    <a:pt x="1" y="0"/>
                  </a:moveTo>
                  <a:lnTo>
                    <a:pt x="1" y="135"/>
                  </a:lnTo>
                  <a:lnTo>
                    <a:pt x="191" y="695"/>
                  </a:lnTo>
                  <a:lnTo>
                    <a:pt x="2033" y="695"/>
                  </a:lnTo>
                  <a:lnTo>
                    <a:pt x="2033" y="561"/>
                  </a:lnTo>
                  <a:lnTo>
                    <a:pt x="191" y="5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8"/>
            <p:cNvSpPr/>
            <p:nvPr/>
          </p:nvSpPr>
          <p:spPr>
            <a:xfrm>
              <a:off x="3181100" y="3169300"/>
              <a:ext cx="49775" cy="16325"/>
            </a:xfrm>
            <a:custGeom>
              <a:rect b="b" l="l" r="r" t="t"/>
              <a:pathLst>
                <a:path extrusionOk="0" h="653" w="1991">
                  <a:moveTo>
                    <a:pt x="1" y="0"/>
                  </a:moveTo>
                  <a:lnTo>
                    <a:pt x="1" y="134"/>
                  </a:lnTo>
                  <a:lnTo>
                    <a:pt x="220" y="652"/>
                  </a:lnTo>
                  <a:lnTo>
                    <a:pt x="1990" y="652"/>
                  </a:lnTo>
                  <a:lnTo>
                    <a:pt x="1990" y="519"/>
                  </a:lnTo>
                  <a:lnTo>
                    <a:pt x="220" y="5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8"/>
            <p:cNvSpPr/>
            <p:nvPr/>
          </p:nvSpPr>
          <p:spPr>
            <a:xfrm>
              <a:off x="3188825" y="3187525"/>
              <a:ext cx="51950" cy="17375"/>
            </a:xfrm>
            <a:custGeom>
              <a:rect b="b" l="l" r="r" t="t"/>
              <a:pathLst>
                <a:path extrusionOk="0" h="695" w="2078">
                  <a:moveTo>
                    <a:pt x="0" y="0"/>
                  </a:moveTo>
                  <a:lnTo>
                    <a:pt x="0" y="135"/>
                  </a:lnTo>
                  <a:lnTo>
                    <a:pt x="236" y="695"/>
                  </a:lnTo>
                  <a:lnTo>
                    <a:pt x="2078" y="695"/>
                  </a:lnTo>
                  <a:lnTo>
                    <a:pt x="2078" y="561"/>
                  </a:lnTo>
                  <a:lnTo>
                    <a:pt x="236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8"/>
            <p:cNvSpPr/>
            <p:nvPr/>
          </p:nvSpPr>
          <p:spPr>
            <a:xfrm>
              <a:off x="3232600" y="3161775"/>
              <a:ext cx="50850" cy="16350"/>
            </a:xfrm>
            <a:custGeom>
              <a:rect b="b" l="l" r="r" t="t"/>
              <a:pathLst>
                <a:path extrusionOk="0" h="654" w="2034">
                  <a:moveTo>
                    <a:pt x="1" y="0"/>
                  </a:moveTo>
                  <a:lnTo>
                    <a:pt x="1" y="134"/>
                  </a:lnTo>
                  <a:lnTo>
                    <a:pt x="263" y="653"/>
                  </a:lnTo>
                  <a:lnTo>
                    <a:pt x="2034" y="653"/>
                  </a:lnTo>
                  <a:lnTo>
                    <a:pt x="2034" y="519"/>
                  </a:lnTo>
                  <a:lnTo>
                    <a:pt x="263" y="5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8"/>
            <p:cNvSpPr/>
            <p:nvPr/>
          </p:nvSpPr>
          <p:spPr>
            <a:xfrm>
              <a:off x="3240000" y="3187525"/>
              <a:ext cx="53125" cy="17375"/>
            </a:xfrm>
            <a:custGeom>
              <a:rect b="b" l="l" r="r" t="t"/>
              <a:pathLst>
                <a:path extrusionOk="0" h="695" w="2125">
                  <a:moveTo>
                    <a:pt x="1" y="0"/>
                  </a:moveTo>
                  <a:lnTo>
                    <a:pt x="1" y="135"/>
                  </a:lnTo>
                  <a:lnTo>
                    <a:pt x="283" y="695"/>
                  </a:lnTo>
                  <a:lnTo>
                    <a:pt x="2125" y="695"/>
                  </a:lnTo>
                  <a:lnTo>
                    <a:pt x="2125" y="561"/>
                  </a:lnTo>
                  <a:lnTo>
                    <a:pt x="283" y="5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8"/>
            <p:cNvSpPr/>
            <p:nvPr/>
          </p:nvSpPr>
          <p:spPr>
            <a:xfrm>
              <a:off x="3302375" y="3187525"/>
              <a:ext cx="54300" cy="17375"/>
            </a:xfrm>
            <a:custGeom>
              <a:rect b="b" l="l" r="r" t="t"/>
              <a:pathLst>
                <a:path extrusionOk="0" h="695" w="2172">
                  <a:moveTo>
                    <a:pt x="0" y="0"/>
                  </a:moveTo>
                  <a:lnTo>
                    <a:pt x="0" y="135"/>
                  </a:lnTo>
                  <a:lnTo>
                    <a:pt x="330" y="695"/>
                  </a:lnTo>
                  <a:lnTo>
                    <a:pt x="2171" y="695"/>
                  </a:lnTo>
                  <a:lnTo>
                    <a:pt x="2171" y="561"/>
                  </a:lnTo>
                  <a:lnTo>
                    <a:pt x="330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8"/>
            <p:cNvSpPr/>
            <p:nvPr/>
          </p:nvSpPr>
          <p:spPr>
            <a:xfrm>
              <a:off x="3341925" y="3161775"/>
              <a:ext cx="108700" cy="16350"/>
            </a:xfrm>
            <a:custGeom>
              <a:rect b="b" l="l" r="r" t="t"/>
              <a:pathLst>
                <a:path extrusionOk="0" h="654" w="4348">
                  <a:moveTo>
                    <a:pt x="0" y="0"/>
                  </a:moveTo>
                  <a:lnTo>
                    <a:pt x="0" y="134"/>
                  </a:lnTo>
                  <a:lnTo>
                    <a:pt x="348" y="653"/>
                  </a:lnTo>
                  <a:lnTo>
                    <a:pt x="4348" y="653"/>
                  </a:lnTo>
                  <a:lnTo>
                    <a:pt x="4348" y="519"/>
                  </a:lnTo>
                  <a:lnTo>
                    <a:pt x="348" y="5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8"/>
            <p:cNvSpPr/>
            <p:nvPr/>
          </p:nvSpPr>
          <p:spPr>
            <a:xfrm>
              <a:off x="3359175" y="3187525"/>
              <a:ext cx="55425" cy="17375"/>
            </a:xfrm>
            <a:custGeom>
              <a:rect b="b" l="l" r="r" t="t"/>
              <a:pathLst>
                <a:path extrusionOk="0" h="695" w="2217">
                  <a:moveTo>
                    <a:pt x="1" y="0"/>
                  </a:moveTo>
                  <a:lnTo>
                    <a:pt x="1" y="135"/>
                  </a:lnTo>
                  <a:lnTo>
                    <a:pt x="375" y="695"/>
                  </a:lnTo>
                  <a:lnTo>
                    <a:pt x="2217" y="695"/>
                  </a:lnTo>
                  <a:lnTo>
                    <a:pt x="2217" y="561"/>
                  </a:lnTo>
                  <a:lnTo>
                    <a:pt x="375" y="5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8"/>
            <p:cNvSpPr/>
            <p:nvPr/>
          </p:nvSpPr>
          <p:spPr>
            <a:xfrm>
              <a:off x="2355125" y="2567975"/>
              <a:ext cx="1089325" cy="558825"/>
            </a:xfrm>
            <a:custGeom>
              <a:rect b="b" l="l" r="r" t="t"/>
              <a:pathLst>
                <a:path extrusionOk="0" h="22353" w="43573">
                  <a:moveTo>
                    <a:pt x="0" y="1"/>
                  </a:moveTo>
                  <a:lnTo>
                    <a:pt x="0" y="22353"/>
                  </a:lnTo>
                  <a:lnTo>
                    <a:pt x="43572" y="22353"/>
                  </a:lnTo>
                  <a:lnTo>
                    <a:pt x="43572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8"/>
            <p:cNvSpPr/>
            <p:nvPr/>
          </p:nvSpPr>
          <p:spPr>
            <a:xfrm>
              <a:off x="2372825" y="2589275"/>
              <a:ext cx="1053925" cy="516225"/>
            </a:xfrm>
            <a:custGeom>
              <a:rect b="b" l="l" r="r" t="t"/>
              <a:pathLst>
                <a:path extrusionOk="0" h="20649" w="42157">
                  <a:moveTo>
                    <a:pt x="0" y="1"/>
                  </a:moveTo>
                  <a:lnTo>
                    <a:pt x="0" y="20649"/>
                  </a:lnTo>
                  <a:lnTo>
                    <a:pt x="42156" y="20649"/>
                  </a:lnTo>
                  <a:lnTo>
                    <a:pt x="42156" y="1"/>
                  </a:lnTo>
                  <a:close/>
                </a:path>
              </a:pathLst>
            </a:custGeom>
            <a:solidFill>
              <a:srgbClr val="FFE1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8"/>
            <p:cNvSpPr/>
            <p:nvPr/>
          </p:nvSpPr>
          <p:spPr>
            <a:xfrm>
              <a:off x="2383450" y="2599900"/>
              <a:ext cx="1032650" cy="495000"/>
            </a:xfrm>
            <a:custGeom>
              <a:rect b="b" l="l" r="r" t="t"/>
              <a:pathLst>
                <a:path extrusionOk="0" h="19800" w="41306">
                  <a:moveTo>
                    <a:pt x="1" y="0"/>
                  </a:moveTo>
                  <a:lnTo>
                    <a:pt x="1" y="19799"/>
                  </a:lnTo>
                  <a:lnTo>
                    <a:pt x="41306" y="19799"/>
                  </a:lnTo>
                  <a:lnTo>
                    <a:pt x="413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8"/>
            <p:cNvSpPr/>
            <p:nvPr/>
          </p:nvSpPr>
          <p:spPr>
            <a:xfrm>
              <a:off x="2383450" y="2599900"/>
              <a:ext cx="1032650" cy="495000"/>
            </a:xfrm>
            <a:custGeom>
              <a:rect b="b" l="l" r="r" t="t"/>
              <a:pathLst>
                <a:path extrusionOk="0" h="19800" w="41306">
                  <a:moveTo>
                    <a:pt x="1" y="0"/>
                  </a:moveTo>
                  <a:lnTo>
                    <a:pt x="1" y="19799"/>
                  </a:lnTo>
                  <a:lnTo>
                    <a:pt x="41306" y="19799"/>
                  </a:lnTo>
                  <a:lnTo>
                    <a:pt x="413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8"/>
            <p:cNvSpPr/>
            <p:nvPr/>
          </p:nvSpPr>
          <p:spPr>
            <a:xfrm>
              <a:off x="2474150" y="2599900"/>
              <a:ext cx="365250" cy="495000"/>
            </a:xfrm>
            <a:custGeom>
              <a:rect b="b" l="l" r="r" t="t"/>
              <a:pathLst>
                <a:path extrusionOk="0" h="19800" w="14610">
                  <a:moveTo>
                    <a:pt x="0" y="0"/>
                  </a:moveTo>
                  <a:lnTo>
                    <a:pt x="0" y="19799"/>
                  </a:lnTo>
                  <a:lnTo>
                    <a:pt x="14610" y="19799"/>
                  </a:lnTo>
                  <a:lnTo>
                    <a:pt x="14610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8"/>
            <p:cNvSpPr/>
            <p:nvPr/>
          </p:nvSpPr>
          <p:spPr>
            <a:xfrm>
              <a:off x="25415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25466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8"/>
            <p:cNvSpPr/>
            <p:nvPr/>
          </p:nvSpPr>
          <p:spPr>
            <a:xfrm>
              <a:off x="25517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8"/>
            <p:cNvSpPr/>
            <p:nvPr/>
          </p:nvSpPr>
          <p:spPr>
            <a:xfrm>
              <a:off x="25569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8"/>
            <p:cNvSpPr/>
            <p:nvPr/>
          </p:nvSpPr>
          <p:spPr>
            <a:xfrm>
              <a:off x="25620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>
              <a:off x="25671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8"/>
            <p:cNvSpPr/>
            <p:nvPr/>
          </p:nvSpPr>
          <p:spPr>
            <a:xfrm>
              <a:off x="25722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8"/>
            <p:cNvSpPr/>
            <p:nvPr/>
          </p:nvSpPr>
          <p:spPr>
            <a:xfrm>
              <a:off x="2577400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0" y="1"/>
                  </a:moveTo>
                  <a:lnTo>
                    <a:pt x="0" y="450"/>
                  </a:lnTo>
                  <a:lnTo>
                    <a:pt x="204" y="450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8"/>
            <p:cNvSpPr/>
            <p:nvPr/>
          </p:nvSpPr>
          <p:spPr>
            <a:xfrm>
              <a:off x="25825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8"/>
            <p:cNvSpPr/>
            <p:nvPr/>
          </p:nvSpPr>
          <p:spPr>
            <a:xfrm>
              <a:off x="25876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8"/>
            <p:cNvSpPr/>
            <p:nvPr/>
          </p:nvSpPr>
          <p:spPr>
            <a:xfrm>
              <a:off x="2592750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8"/>
            <p:cNvSpPr/>
            <p:nvPr/>
          </p:nvSpPr>
          <p:spPr>
            <a:xfrm>
              <a:off x="25978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8"/>
            <p:cNvSpPr/>
            <p:nvPr/>
          </p:nvSpPr>
          <p:spPr>
            <a:xfrm>
              <a:off x="26029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8"/>
            <p:cNvSpPr/>
            <p:nvPr/>
          </p:nvSpPr>
          <p:spPr>
            <a:xfrm>
              <a:off x="26081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8"/>
            <p:cNvSpPr/>
            <p:nvPr/>
          </p:nvSpPr>
          <p:spPr>
            <a:xfrm>
              <a:off x="26132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8"/>
            <p:cNvSpPr/>
            <p:nvPr/>
          </p:nvSpPr>
          <p:spPr>
            <a:xfrm>
              <a:off x="2618350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1" y="1"/>
                  </a:moveTo>
                  <a:lnTo>
                    <a:pt x="1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8"/>
            <p:cNvSpPr/>
            <p:nvPr/>
          </p:nvSpPr>
          <p:spPr>
            <a:xfrm>
              <a:off x="2623475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1" y="1"/>
                  </a:moveTo>
                  <a:lnTo>
                    <a:pt x="1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8"/>
            <p:cNvSpPr/>
            <p:nvPr/>
          </p:nvSpPr>
          <p:spPr>
            <a:xfrm>
              <a:off x="26285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8"/>
            <p:cNvSpPr/>
            <p:nvPr/>
          </p:nvSpPr>
          <p:spPr>
            <a:xfrm>
              <a:off x="26337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8"/>
            <p:cNvSpPr/>
            <p:nvPr/>
          </p:nvSpPr>
          <p:spPr>
            <a:xfrm>
              <a:off x="26388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8"/>
            <p:cNvSpPr/>
            <p:nvPr/>
          </p:nvSpPr>
          <p:spPr>
            <a:xfrm>
              <a:off x="26439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26490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8"/>
            <p:cNvSpPr/>
            <p:nvPr/>
          </p:nvSpPr>
          <p:spPr>
            <a:xfrm>
              <a:off x="26542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8"/>
            <p:cNvSpPr/>
            <p:nvPr/>
          </p:nvSpPr>
          <p:spPr>
            <a:xfrm>
              <a:off x="26593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8"/>
            <p:cNvSpPr/>
            <p:nvPr/>
          </p:nvSpPr>
          <p:spPr>
            <a:xfrm>
              <a:off x="2664450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0" y="1"/>
                  </a:moveTo>
                  <a:lnTo>
                    <a:pt x="0" y="450"/>
                  </a:lnTo>
                  <a:lnTo>
                    <a:pt x="204" y="450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8"/>
            <p:cNvSpPr/>
            <p:nvPr/>
          </p:nvSpPr>
          <p:spPr>
            <a:xfrm>
              <a:off x="26695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8"/>
            <p:cNvSpPr/>
            <p:nvPr/>
          </p:nvSpPr>
          <p:spPr>
            <a:xfrm>
              <a:off x="26746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26798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8"/>
            <p:cNvSpPr/>
            <p:nvPr/>
          </p:nvSpPr>
          <p:spPr>
            <a:xfrm>
              <a:off x="26849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8"/>
            <p:cNvSpPr/>
            <p:nvPr/>
          </p:nvSpPr>
          <p:spPr>
            <a:xfrm>
              <a:off x="26900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8"/>
            <p:cNvSpPr/>
            <p:nvPr/>
          </p:nvSpPr>
          <p:spPr>
            <a:xfrm>
              <a:off x="26951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8"/>
            <p:cNvSpPr/>
            <p:nvPr/>
          </p:nvSpPr>
          <p:spPr>
            <a:xfrm>
              <a:off x="27002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8"/>
            <p:cNvSpPr/>
            <p:nvPr/>
          </p:nvSpPr>
          <p:spPr>
            <a:xfrm>
              <a:off x="27053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8"/>
            <p:cNvSpPr/>
            <p:nvPr/>
          </p:nvSpPr>
          <p:spPr>
            <a:xfrm>
              <a:off x="27105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>
              <a:off x="27156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>
              <a:off x="27207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>
              <a:off x="27258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>
              <a:off x="27310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8"/>
            <p:cNvSpPr/>
            <p:nvPr/>
          </p:nvSpPr>
          <p:spPr>
            <a:xfrm>
              <a:off x="27361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8"/>
            <p:cNvSpPr/>
            <p:nvPr/>
          </p:nvSpPr>
          <p:spPr>
            <a:xfrm>
              <a:off x="2741250" y="2660675"/>
              <a:ext cx="5125" cy="11275"/>
            </a:xfrm>
            <a:custGeom>
              <a:rect b="b" l="l" r="r" t="t"/>
              <a:pathLst>
                <a:path extrusionOk="0" h="451" w="205">
                  <a:moveTo>
                    <a:pt x="1" y="1"/>
                  </a:moveTo>
                  <a:lnTo>
                    <a:pt x="1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8"/>
            <p:cNvSpPr/>
            <p:nvPr/>
          </p:nvSpPr>
          <p:spPr>
            <a:xfrm>
              <a:off x="27463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6" y="4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8"/>
            <p:cNvSpPr/>
            <p:nvPr/>
          </p:nvSpPr>
          <p:spPr>
            <a:xfrm>
              <a:off x="275147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1" y="1"/>
                  </a:moveTo>
                  <a:lnTo>
                    <a:pt x="1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8"/>
            <p:cNvSpPr/>
            <p:nvPr/>
          </p:nvSpPr>
          <p:spPr>
            <a:xfrm>
              <a:off x="275660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8"/>
            <p:cNvSpPr/>
            <p:nvPr/>
          </p:nvSpPr>
          <p:spPr>
            <a:xfrm>
              <a:off x="2761725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8"/>
            <p:cNvSpPr/>
            <p:nvPr/>
          </p:nvSpPr>
          <p:spPr>
            <a:xfrm>
              <a:off x="2766850" y="2660675"/>
              <a:ext cx="5150" cy="11275"/>
            </a:xfrm>
            <a:custGeom>
              <a:rect b="b" l="l" r="r" t="t"/>
              <a:pathLst>
                <a:path extrusionOk="0" h="451" w="206">
                  <a:moveTo>
                    <a:pt x="0" y="1"/>
                  </a:moveTo>
                  <a:lnTo>
                    <a:pt x="0" y="450"/>
                  </a:lnTo>
                  <a:lnTo>
                    <a:pt x="205" y="45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8"/>
            <p:cNvSpPr/>
            <p:nvPr/>
          </p:nvSpPr>
          <p:spPr>
            <a:xfrm>
              <a:off x="25415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25466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8"/>
            <p:cNvSpPr/>
            <p:nvPr/>
          </p:nvSpPr>
          <p:spPr>
            <a:xfrm>
              <a:off x="25517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8"/>
            <p:cNvSpPr/>
            <p:nvPr/>
          </p:nvSpPr>
          <p:spPr>
            <a:xfrm>
              <a:off x="25569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25620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25671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25722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2577400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0" y="0"/>
                  </a:moveTo>
                  <a:lnTo>
                    <a:pt x="0" y="448"/>
                  </a:lnTo>
                  <a:lnTo>
                    <a:pt x="204" y="448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>
              <a:off x="25825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25876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2592750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25978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26029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26081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26132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2618350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1" y="0"/>
                  </a:moveTo>
                  <a:lnTo>
                    <a:pt x="1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2623475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1" y="0"/>
                  </a:moveTo>
                  <a:lnTo>
                    <a:pt x="1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26285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26337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26388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26439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26490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26542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26593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2664450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0" y="0"/>
                  </a:moveTo>
                  <a:lnTo>
                    <a:pt x="0" y="448"/>
                  </a:lnTo>
                  <a:lnTo>
                    <a:pt x="204" y="448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26695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26746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26798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26849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26900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26951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27002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27053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27105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27156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27207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27258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27310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27361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2741250" y="2641675"/>
              <a:ext cx="5125" cy="11225"/>
            </a:xfrm>
            <a:custGeom>
              <a:rect b="b" l="l" r="r" t="t"/>
              <a:pathLst>
                <a:path extrusionOk="0" h="449" w="205">
                  <a:moveTo>
                    <a:pt x="1" y="0"/>
                  </a:moveTo>
                  <a:lnTo>
                    <a:pt x="1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27463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6" y="44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275147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1" y="0"/>
                  </a:moveTo>
                  <a:lnTo>
                    <a:pt x="1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275660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2761725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2766850" y="2641675"/>
              <a:ext cx="5150" cy="11225"/>
            </a:xfrm>
            <a:custGeom>
              <a:rect b="b" l="l" r="r" t="t"/>
              <a:pathLst>
                <a:path extrusionOk="0" h="449" w="206">
                  <a:moveTo>
                    <a:pt x="0" y="0"/>
                  </a:moveTo>
                  <a:lnTo>
                    <a:pt x="0" y="448"/>
                  </a:lnTo>
                  <a:lnTo>
                    <a:pt x="205" y="44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25594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25638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5681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25724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25767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25811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2585425" y="2678900"/>
              <a:ext cx="4325" cy="11250"/>
            </a:xfrm>
            <a:custGeom>
              <a:rect b="b" l="l" r="r" t="t"/>
              <a:pathLst>
                <a:path extrusionOk="0" h="450" w="173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25897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25940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25983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26027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26070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26113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2615675" y="2678900"/>
              <a:ext cx="4375" cy="11250"/>
            </a:xfrm>
            <a:custGeom>
              <a:rect b="b" l="l" r="r" t="t"/>
              <a:pathLst>
                <a:path extrusionOk="0" h="450" w="175">
                  <a:moveTo>
                    <a:pt x="0" y="1"/>
                  </a:moveTo>
                  <a:lnTo>
                    <a:pt x="0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26200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26243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26286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26329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26373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8"/>
            <p:cNvSpPr/>
            <p:nvPr/>
          </p:nvSpPr>
          <p:spPr>
            <a:xfrm>
              <a:off x="26416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8"/>
            <p:cNvSpPr/>
            <p:nvPr/>
          </p:nvSpPr>
          <p:spPr>
            <a:xfrm>
              <a:off x="26459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8"/>
            <p:cNvSpPr/>
            <p:nvPr/>
          </p:nvSpPr>
          <p:spPr>
            <a:xfrm>
              <a:off x="2650275" y="2678900"/>
              <a:ext cx="4325" cy="11250"/>
            </a:xfrm>
            <a:custGeom>
              <a:rect b="b" l="l" r="r" t="t"/>
              <a:pathLst>
                <a:path extrusionOk="0" h="450" w="173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8"/>
            <p:cNvSpPr/>
            <p:nvPr/>
          </p:nvSpPr>
          <p:spPr>
            <a:xfrm>
              <a:off x="26545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8"/>
            <p:cNvSpPr/>
            <p:nvPr/>
          </p:nvSpPr>
          <p:spPr>
            <a:xfrm>
              <a:off x="26589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8"/>
            <p:cNvSpPr/>
            <p:nvPr/>
          </p:nvSpPr>
          <p:spPr>
            <a:xfrm>
              <a:off x="26632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8"/>
            <p:cNvSpPr/>
            <p:nvPr/>
          </p:nvSpPr>
          <p:spPr>
            <a:xfrm>
              <a:off x="2667550" y="2678900"/>
              <a:ext cx="4375" cy="11250"/>
            </a:xfrm>
            <a:custGeom>
              <a:rect b="b" l="l" r="r" t="t"/>
              <a:pathLst>
                <a:path extrusionOk="0" h="450" w="175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8"/>
            <p:cNvSpPr/>
            <p:nvPr/>
          </p:nvSpPr>
          <p:spPr>
            <a:xfrm>
              <a:off x="26718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8"/>
            <p:cNvSpPr/>
            <p:nvPr/>
          </p:nvSpPr>
          <p:spPr>
            <a:xfrm>
              <a:off x="26762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8"/>
            <p:cNvSpPr/>
            <p:nvPr/>
          </p:nvSpPr>
          <p:spPr>
            <a:xfrm>
              <a:off x="26805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8"/>
            <p:cNvSpPr/>
            <p:nvPr/>
          </p:nvSpPr>
          <p:spPr>
            <a:xfrm>
              <a:off x="2684875" y="2678900"/>
              <a:ext cx="4325" cy="11250"/>
            </a:xfrm>
            <a:custGeom>
              <a:rect b="b" l="l" r="r" t="t"/>
              <a:pathLst>
                <a:path extrusionOk="0" h="450" w="173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8"/>
            <p:cNvSpPr/>
            <p:nvPr/>
          </p:nvSpPr>
          <p:spPr>
            <a:xfrm>
              <a:off x="26891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8"/>
            <p:cNvSpPr/>
            <p:nvPr/>
          </p:nvSpPr>
          <p:spPr>
            <a:xfrm>
              <a:off x="26935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8"/>
            <p:cNvSpPr/>
            <p:nvPr/>
          </p:nvSpPr>
          <p:spPr>
            <a:xfrm>
              <a:off x="26978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8"/>
            <p:cNvSpPr/>
            <p:nvPr/>
          </p:nvSpPr>
          <p:spPr>
            <a:xfrm>
              <a:off x="27021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8"/>
            <p:cNvSpPr/>
            <p:nvPr/>
          </p:nvSpPr>
          <p:spPr>
            <a:xfrm>
              <a:off x="27064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8"/>
            <p:cNvSpPr/>
            <p:nvPr/>
          </p:nvSpPr>
          <p:spPr>
            <a:xfrm>
              <a:off x="27108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8"/>
            <p:cNvSpPr/>
            <p:nvPr/>
          </p:nvSpPr>
          <p:spPr>
            <a:xfrm>
              <a:off x="271512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8"/>
            <p:cNvSpPr/>
            <p:nvPr/>
          </p:nvSpPr>
          <p:spPr>
            <a:xfrm>
              <a:off x="2719450" y="2678900"/>
              <a:ext cx="4325" cy="11250"/>
            </a:xfrm>
            <a:custGeom>
              <a:rect b="b" l="l" r="r" t="t"/>
              <a:pathLst>
                <a:path extrusionOk="0" h="450" w="173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8"/>
            <p:cNvSpPr/>
            <p:nvPr/>
          </p:nvSpPr>
          <p:spPr>
            <a:xfrm>
              <a:off x="27237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4" y="450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8"/>
            <p:cNvSpPr/>
            <p:nvPr/>
          </p:nvSpPr>
          <p:spPr>
            <a:xfrm>
              <a:off x="2728075" y="2678900"/>
              <a:ext cx="4375" cy="11250"/>
            </a:xfrm>
            <a:custGeom>
              <a:rect b="b" l="l" r="r" t="t"/>
              <a:pathLst>
                <a:path extrusionOk="0" h="450" w="175">
                  <a:moveTo>
                    <a:pt x="1" y="1"/>
                  </a:moveTo>
                  <a:lnTo>
                    <a:pt x="1" y="450"/>
                  </a:lnTo>
                  <a:lnTo>
                    <a:pt x="175" y="45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8"/>
            <p:cNvSpPr/>
            <p:nvPr/>
          </p:nvSpPr>
          <p:spPr>
            <a:xfrm>
              <a:off x="2732400" y="2678900"/>
              <a:ext cx="4375" cy="11250"/>
            </a:xfrm>
            <a:custGeom>
              <a:rect b="b" l="l" r="r" t="t"/>
              <a:pathLst>
                <a:path extrusionOk="0" h="450" w="175">
                  <a:moveTo>
                    <a:pt x="1" y="1"/>
                  </a:moveTo>
                  <a:lnTo>
                    <a:pt x="1" y="450"/>
                  </a:lnTo>
                  <a:lnTo>
                    <a:pt x="175" y="45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8"/>
            <p:cNvSpPr/>
            <p:nvPr/>
          </p:nvSpPr>
          <p:spPr>
            <a:xfrm>
              <a:off x="273675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1" y="1"/>
                  </a:moveTo>
                  <a:lnTo>
                    <a:pt x="1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8"/>
            <p:cNvSpPr/>
            <p:nvPr/>
          </p:nvSpPr>
          <p:spPr>
            <a:xfrm>
              <a:off x="2741075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8"/>
            <p:cNvSpPr/>
            <p:nvPr/>
          </p:nvSpPr>
          <p:spPr>
            <a:xfrm>
              <a:off x="2745400" y="2678900"/>
              <a:ext cx="4350" cy="11250"/>
            </a:xfrm>
            <a:custGeom>
              <a:rect b="b" l="l" r="r" t="t"/>
              <a:pathLst>
                <a:path extrusionOk="0" h="450" w="174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>
              <a:off x="2749725" y="2678900"/>
              <a:ext cx="4325" cy="11250"/>
            </a:xfrm>
            <a:custGeom>
              <a:rect b="b" l="l" r="r" t="t"/>
              <a:pathLst>
                <a:path extrusionOk="0" h="450" w="173">
                  <a:moveTo>
                    <a:pt x="0" y="1"/>
                  </a:moveTo>
                  <a:lnTo>
                    <a:pt x="0" y="450"/>
                  </a:lnTo>
                  <a:lnTo>
                    <a:pt x="173" y="450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>
              <a:off x="2603925" y="2782400"/>
              <a:ext cx="5650" cy="5125"/>
            </a:xfrm>
            <a:custGeom>
              <a:rect b="b" l="l" r="r" t="t"/>
              <a:pathLst>
                <a:path extrusionOk="0" h="205" w="226">
                  <a:moveTo>
                    <a:pt x="113" y="0"/>
                  </a:moveTo>
                  <a:cubicBezTo>
                    <a:pt x="51" y="0"/>
                    <a:pt x="0" y="46"/>
                    <a:pt x="0" y="103"/>
                  </a:cubicBezTo>
                  <a:cubicBezTo>
                    <a:pt x="0" y="158"/>
                    <a:pt x="50" y="205"/>
                    <a:pt x="113" y="205"/>
                  </a:cubicBezTo>
                  <a:cubicBezTo>
                    <a:pt x="175" y="205"/>
                    <a:pt x="226" y="158"/>
                    <a:pt x="226" y="103"/>
                  </a:cubicBezTo>
                  <a:cubicBezTo>
                    <a:pt x="226" y="46"/>
                    <a:pt x="175" y="0"/>
                    <a:pt x="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8"/>
            <p:cNvSpPr/>
            <p:nvPr/>
          </p:nvSpPr>
          <p:spPr>
            <a:xfrm>
              <a:off x="2618575" y="2782400"/>
              <a:ext cx="5650" cy="5125"/>
            </a:xfrm>
            <a:custGeom>
              <a:rect b="b" l="l" r="r" t="t"/>
              <a:pathLst>
                <a:path extrusionOk="0" h="205" w="226">
                  <a:moveTo>
                    <a:pt x="113" y="0"/>
                  </a:moveTo>
                  <a:cubicBezTo>
                    <a:pt x="51" y="0"/>
                    <a:pt x="0" y="46"/>
                    <a:pt x="0" y="103"/>
                  </a:cubicBezTo>
                  <a:cubicBezTo>
                    <a:pt x="0" y="158"/>
                    <a:pt x="51" y="205"/>
                    <a:pt x="113" y="205"/>
                  </a:cubicBezTo>
                  <a:cubicBezTo>
                    <a:pt x="175" y="205"/>
                    <a:pt x="226" y="158"/>
                    <a:pt x="226" y="103"/>
                  </a:cubicBezTo>
                  <a:cubicBezTo>
                    <a:pt x="226" y="46"/>
                    <a:pt x="175" y="0"/>
                    <a:pt x="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8"/>
            <p:cNvSpPr/>
            <p:nvPr/>
          </p:nvSpPr>
          <p:spPr>
            <a:xfrm>
              <a:off x="2633225" y="2782400"/>
              <a:ext cx="5675" cy="5125"/>
            </a:xfrm>
            <a:custGeom>
              <a:rect b="b" l="l" r="r" t="t"/>
              <a:pathLst>
                <a:path extrusionOk="0" h="205" w="227">
                  <a:moveTo>
                    <a:pt x="114" y="0"/>
                  </a:moveTo>
                  <a:cubicBezTo>
                    <a:pt x="52" y="0"/>
                    <a:pt x="1" y="46"/>
                    <a:pt x="1" y="103"/>
                  </a:cubicBezTo>
                  <a:cubicBezTo>
                    <a:pt x="1" y="158"/>
                    <a:pt x="52" y="205"/>
                    <a:pt x="114" y="205"/>
                  </a:cubicBezTo>
                  <a:cubicBezTo>
                    <a:pt x="176" y="205"/>
                    <a:pt x="227" y="158"/>
                    <a:pt x="227" y="103"/>
                  </a:cubicBezTo>
                  <a:cubicBezTo>
                    <a:pt x="227" y="46"/>
                    <a:pt x="176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>
              <a:off x="2647900" y="2782400"/>
              <a:ext cx="5675" cy="5125"/>
            </a:xfrm>
            <a:custGeom>
              <a:rect b="b" l="l" r="r" t="t"/>
              <a:pathLst>
                <a:path extrusionOk="0" h="205" w="227">
                  <a:moveTo>
                    <a:pt x="114" y="0"/>
                  </a:moveTo>
                  <a:cubicBezTo>
                    <a:pt x="52" y="0"/>
                    <a:pt x="1" y="46"/>
                    <a:pt x="1" y="103"/>
                  </a:cubicBezTo>
                  <a:cubicBezTo>
                    <a:pt x="1" y="158"/>
                    <a:pt x="51" y="205"/>
                    <a:pt x="114" y="205"/>
                  </a:cubicBezTo>
                  <a:cubicBezTo>
                    <a:pt x="176" y="205"/>
                    <a:pt x="227" y="158"/>
                    <a:pt x="227" y="103"/>
                  </a:cubicBezTo>
                  <a:cubicBezTo>
                    <a:pt x="227" y="46"/>
                    <a:pt x="176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>
              <a:off x="2662550" y="2782400"/>
              <a:ext cx="5675" cy="5125"/>
            </a:xfrm>
            <a:custGeom>
              <a:rect b="b" l="l" r="r" t="t"/>
              <a:pathLst>
                <a:path extrusionOk="0" h="205" w="227">
                  <a:moveTo>
                    <a:pt x="114" y="0"/>
                  </a:moveTo>
                  <a:cubicBezTo>
                    <a:pt x="52" y="0"/>
                    <a:pt x="1" y="46"/>
                    <a:pt x="1" y="103"/>
                  </a:cubicBezTo>
                  <a:cubicBezTo>
                    <a:pt x="1" y="158"/>
                    <a:pt x="52" y="205"/>
                    <a:pt x="114" y="205"/>
                  </a:cubicBezTo>
                  <a:cubicBezTo>
                    <a:pt x="176" y="205"/>
                    <a:pt x="226" y="158"/>
                    <a:pt x="226" y="103"/>
                  </a:cubicBezTo>
                  <a:cubicBezTo>
                    <a:pt x="226" y="46"/>
                    <a:pt x="176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>
              <a:off x="2677225" y="2782400"/>
              <a:ext cx="5650" cy="5125"/>
            </a:xfrm>
            <a:custGeom>
              <a:rect b="b" l="l" r="r" t="t"/>
              <a:pathLst>
                <a:path extrusionOk="0" h="205" w="226">
                  <a:moveTo>
                    <a:pt x="114" y="0"/>
                  </a:moveTo>
                  <a:cubicBezTo>
                    <a:pt x="50" y="0"/>
                    <a:pt x="1" y="46"/>
                    <a:pt x="1" y="103"/>
                  </a:cubicBezTo>
                  <a:cubicBezTo>
                    <a:pt x="1" y="158"/>
                    <a:pt x="50" y="205"/>
                    <a:pt x="114" y="205"/>
                  </a:cubicBezTo>
                  <a:cubicBezTo>
                    <a:pt x="176" y="205"/>
                    <a:pt x="225" y="158"/>
                    <a:pt x="225" y="103"/>
                  </a:cubicBezTo>
                  <a:cubicBezTo>
                    <a:pt x="225" y="46"/>
                    <a:pt x="176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>
              <a:off x="2691900" y="2782400"/>
              <a:ext cx="5675" cy="5125"/>
            </a:xfrm>
            <a:custGeom>
              <a:rect b="b" l="l" r="r" t="t"/>
              <a:pathLst>
                <a:path extrusionOk="0" h="205" w="227">
                  <a:moveTo>
                    <a:pt x="113" y="0"/>
                  </a:moveTo>
                  <a:cubicBezTo>
                    <a:pt x="51" y="0"/>
                    <a:pt x="1" y="46"/>
                    <a:pt x="1" y="103"/>
                  </a:cubicBezTo>
                  <a:cubicBezTo>
                    <a:pt x="1" y="158"/>
                    <a:pt x="51" y="205"/>
                    <a:pt x="113" y="205"/>
                  </a:cubicBezTo>
                  <a:cubicBezTo>
                    <a:pt x="176" y="205"/>
                    <a:pt x="226" y="158"/>
                    <a:pt x="226" y="103"/>
                  </a:cubicBezTo>
                  <a:cubicBezTo>
                    <a:pt x="226" y="46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>
              <a:off x="2706550" y="2782400"/>
              <a:ext cx="5675" cy="5125"/>
            </a:xfrm>
            <a:custGeom>
              <a:rect b="b" l="l" r="r" t="t"/>
              <a:pathLst>
                <a:path extrusionOk="0" h="205" w="227">
                  <a:moveTo>
                    <a:pt x="113" y="0"/>
                  </a:moveTo>
                  <a:cubicBezTo>
                    <a:pt x="51" y="0"/>
                    <a:pt x="1" y="46"/>
                    <a:pt x="1" y="103"/>
                  </a:cubicBezTo>
                  <a:cubicBezTo>
                    <a:pt x="1" y="158"/>
                    <a:pt x="51" y="205"/>
                    <a:pt x="113" y="205"/>
                  </a:cubicBezTo>
                  <a:cubicBezTo>
                    <a:pt x="175" y="205"/>
                    <a:pt x="226" y="158"/>
                    <a:pt x="226" y="103"/>
                  </a:cubicBezTo>
                  <a:cubicBezTo>
                    <a:pt x="226" y="46"/>
                    <a:pt x="175" y="0"/>
                    <a:pt x="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>
              <a:off x="2557400" y="2715200"/>
              <a:ext cx="194775" cy="31075"/>
            </a:xfrm>
            <a:custGeom>
              <a:rect b="b" l="l" r="r" t="t"/>
              <a:pathLst>
                <a:path extrusionOk="0" h="1243" w="7791">
                  <a:moveTo>
                    <a:pt x="104" y="1"/>
                  </a:moveTo>
                  <a:cubicBezTo>
                    <a:pt x="47" y="1"/>
                    <a:pt x="0" y="47"/>
                    <a:pt x="0" y="104"/>
                  </a:cubicBezTo>
                  <a:lnTo>
                    <a:pt x="0" y="1139"/>
                  </a:lnTo>
                  <a:cubicBezTo>
                    <a:pt x="0" y="1196"/>
                    <a:pt x="46" y="1243"/>
                    <a:pt x="104" y="1243"/>
                  </a:cubicBezTo>
                  <a:lnTo>
                    <a:pt x="7687" y="1243"/>
                  </a:lnTo>
                  <a:cubicBezTo>
                    <a:pt x="7744" y="1243"/>
                    <a:pt x="7790" y="1196"/>
                    <a:pt x="7790" y="1139"/>
                  </a:cubicBezTo>
                  <a:lnTo>
                    <a:pt x="7790" y="104"/>
                  </a:lnTo>
                  <a:cubicBezTo>
                    <a:pt x="7790" y="47"/>
                    <a:pt x="7744" y="1"/>
                    <a:pt x="7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8"/>
            <p:cNvSpPr/>
            <p:nvPr/>
          </p:nvSpPr>
          <p:spPr>
            <a:xfrm>
              <a:off x="2557400" y="2763425"/>
              <a:ext cx="194775" cy="31075"/>
            </a:xfrm>
            <a:custGeom>
              <a:rect b="b" l="l" r="r" t="t"/>
              <a:pathLst>
                <a:path extrusionOk="0" h="1243" w="7791">
                  <a:moveTo>
                    <a:pt x="104" y="0"/>
                  </a:moveTo>
                  <a:cubicBezTo>
                    <a:pt x="46" y="0"/>
                    <a:pt x="0" y="46"/>
                    <a:pt x="0" y="104"/>
                  </a:cubicBezTo>
                  <a:lnTo>
                    <a:pt x="0" y="1139"/>
                  </a:lnTo>
                  <a:cubicBezTo>
                    <a:pt x="0" y="1196"/>
                    <a:pt x="46" y="1242"/>
                    <a:pt x="104" y="1242"/>
                  </a:cubicBezTo>
                  <a:lnTo>
                    <a:pt x="7687" y="1242"/>
                  </a:lnTo>
                  <a:cubicBezTo>
                    <a:pt x="7744" y="1242"/>
                    <a:pt x="7790" y="1196"/>
                    <a:pt x="7790" y="1139"/>
                  </a:cubicBezTo>
                  <a:lnTo>
                    <a:pt x="7790" y="104"/>
                  </a:lnTo>
                  <a:cubicBezTo>
                    <a:pt x="7790" y="46"/>
                    <a:pt x="7744" y="0"/>
                    <a:pt x="768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8"/>
            <p:cNvSpPr/>
            <p:nvPr/>
          </p:nvSpPr>
          <p:spPr>
            <a:xfrm>
              <a:off x="2574875" y="2718325"/>
              <a:ext cx="11225" cy="13475"/>
            </a:xfrm>
            <a:custGeom>
              <a:rect b="b" l="l" r="r" t="t"/>
              <a:pathLst>
                <a:path extrusionOk="0" h="539" w="449">
                  <a:moveTo>
                    <a:pt x="222" y="0"/>
                  </a:moveTo>
                  <a:cubicBezTo>
                    <a:pt x="100" y="0"/>
                    <a:pt x="1" y="102"/>
                    <a:pt x="1" y="251"/>
                  </a:cubicBezTo>
                  <a:cubicBezTo>
                    <a:pt x="1" y="399"/>
                    <a:pt x="138" y="538"/>
                    <a:pt x="226" y="538"/>
                  </a:cubicBezTo>
                  <a:cubicBezTo>
                    <a:pt x="311" y="538"/>
                    <a:pt x="449" y="399"/>
                    <a:pt x="449" y="251"/>
                  </a:cubicBezTo>
                  <a:cubicBezTo>
                    <a:pt x="449" y="102"/>
                    <a:pt x="350" y="0"/>
                    <a:pt x="222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>
              <a:off x="2568775" y="2733500"/>
              <a:ext cx="23475" cy="9700"/>
            </a:xfrm>
            <a:custGeom>
              <a:rect b="b" l="l" r="r" t="t"/>
              <a:pathLst>
                <a:path extrusionOk="0" h="388" w="939">
                  <a:moveTo>
                    <a:pt x="469" y="1"/>
                  </a:moveTo>
                  <a:cubicBezTo>
                    <a:pt x="408" y="1"/>
                    <a:pt x="347" y="9"/>
                    <a:pt x="288" y="26"/>
                  </a:cubicBezTo>
                  <a:cubicBezTo>
                    <a:pt x="235" y="40"/>
                    <a:pt x="184" y="59"/>
                    <a:pt x="135" y="82"/>
                  </a:cubicBezTo>
                  <a:cubicBezTo>
                    <a:pt x="104" y="96"/>
                    <a:pt x="77" y="118"/>
                    <a:pt x="56" y="145"/>
                  </a:cubicBezTo>
                  <a:cubicBezTo>
                    <a:pt x="35" y="175"/>
                    <a:pt x="21" y="209"/>
                    <a:pt x="15" y="246"/>
                  </a:cubicBezTo>
                  <a:cubicBezTo>
                    <a:pt x="12" y="256"/>
                    <a:pt x="7" y="307"/>
                    <a:pt x="0" y="388"/>
                  </a:cubicBezTo>
                  <a:lnTo>
                    <a:pt x="938" y="388"/>
                  </a:lnTo>
                  <a:cubicBezTo>
                    <a:pt x="931" y="307"/>
                    <a:pt x="926" y="256"/>
                    <a:pt x="924" y="246"/>
                  </a:cubicBezTo>
                  <a:cubicBezTo>
                    <a:pt x="918" y="209"/>
                    <a:pt x="903" y="175"/>
                    <a:pt x="881" y="145"/>
                  </a:cubicBezTo>
                  <a:cubicBezTo>
                    <a:pt x="861" y="118"/>
                    <a:pt x="834" y="96"/>
                    <a:pt x="803" y="82"/>
                  </a:cubicBezTo>
                  <a:cubicBezTo>
                    <a:pt x="754" y="59"/>
                    <a:pt x="702" y="40"/>
                    <a:pt x="651" y="26"/>
                  </a:cubicBezTo>
                  <a:cubicBezTo>
                    <a:pt x="591" y="9"/>
                    <a:pt x="530" y="1"/>
                    <a:pt x="469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>
              <a:off x="2574675" y="2766575"/>
              <a:ext cx="11650" cy="12100"/>
            </a:xfrm>
            <a:custGeom>
              <a:rect b="b" l="l" r="r" t="t"/>
              <a:pathLst>
                <a:path extrusionOk="0" h="484" w="466">
                  <a:moveTo>
                    <a:pt x="233" y="1"/>
                  </a:moveTo>
                  <a:cubicBezTo>
                    <a:pt x="106" y="1"/>
                    <a:pt x="4" y="104"/>
                    <a:pt x="4" y="230"/>
                  </a:cubicBezTo>
                  <a:lnTo>
                    <a:pt x="4" y="433"/>
                  </a:lnTo>
                  <a:cubicBezTo>
                    <a:pt x="0" y="460"/>
                    <a:pt x="21" y="484"/>
                    <a:pt x="48" y="484"/>
                  </a:cubicBezTo>
                  <a:cubicBezTo>
                    <a:pt x="76" y="484"/>
                    <a:pt x="97" y="460"/>
                    <a:pt x="94" y="433"/>
                  </a:cubicBezTo>
                  <a:lnTo>
                    <a:pt x="94" y="230"/>
                  </a:lnTo>
                  <a:cubicBezTo>
                    <a:pt x="96" y="156"/>
                    <a:pt x="158" y="96"/>
                    <a:pt x="232" y="96"/>
                  </a:cubicBezTo>
                  <a:cubicBezTo>
                    <a:pt x="308" y="96"/>
                    <a:pt x="369" y="156"/>
                    <a:pt x="371" y="230"/>
                  </a:cubicBezTo>
                  <a:lnTo>
                    <a:pt x="371" y="433"/>
                  </a:lnTo>
                  <a:cubicBezTo>
                    <a:pt x="368" y="460"/>
                    <a:pt x="390" y="484"/>
                    <a:pt x="417" y="484"/>
                  </a:cubicBezTo>
                  <a:cubicBezTo>
                    <a:pt x="444" y="484"/>
                    <a:pt x="465" y="460"/>
                    <a:pt x="462" y="433"/>
                  </a:cubicBezTo>
                  <a:lnTo>
                    <a:pt x="462" y="230"/>
                  </a:lnTo>
                  <a:cubicBezTo>
                    <a:pt x="462" y="104"/>
                    <a:pt x="360" y="2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>
              <a:off x="2572425" y="2775750"/>
              <a:ext cx="16150" cy="14300"/>
            </a:xfrm>
            <a:custGeom>
              <a:rect b="b" l="l" r="r" t="t"/>
              <a:pathLst>
                <a:path extrusionOk="0" h="572" w="646">
                  <a:moveTo>
                    <a:pt x="323" y="130"/>
                  </a:moveTo>
                  <a:cubicBezTo>
                    <a:pt x="405" y="130"/>
                    <a:pt x="439" y="236"/>
                    <a:pt x="372" y="284"/>
                  </a:cubicBezTo>
                  <a:lnTo>
                    <a:pt x="387" y="351"/>
                  </a:lnTo>
                  <a:lnTo>
                    <a:pt x="402" y="420"/>
                  </a:lnTo>
                  <a:cubicBezTo>
                    <a:pt x="403" y="426"/>
                    <a:pt x="401" y="434"/>
                    <a:pt x="397" y="439"/>
                  </a:cubicBezTo>
                  <a:cubicBezTo>
                    <a:pt x="393" y="444"/>
                    <a:pt x="387" y="447"/>
                    <a:pt x="379" y="447"/>
                  </a:cubicBezTo>
                  <a:lnTo>
                    <a:pt x="266" y="447"/>
                  </a:lnTo>
                  <a:cubicBezTo>
                    <a:pt x="259" y="447"/>
                    <a:pt x="253" y="444"/>
                    <a:pt x="249" y="439"/>
                  </a:cubicBezTo>
                  <a:cubicBezTo>
                    <a:pt x="245" y="434"/>
                    <a:pt x="243" y="426"/>
                    <a:pt x="245" y="420"/>
                  </a:cubicBezTo>
                  <a:lnTo>
                    <a:pt x="274" y="284"/>
                  </a:lnTo>
                  <a:cubicBezTo>
                    <a:pt x="206" y="236"/>
                    <a:pt x="241" y="130"/>
                    <a:pt x="323" y="130"/>
                  </a:cubicBezTo>
                  <a:close/>
                  <a:moveTo>
                    <a:pt x="64" y="0"/>
                  </a:moveTo>
                  <a:cubicBezTo>
                    <a:pt x="28" y="0"/>
                    <a:pt x="0" y="28"/>
                    <a:pt x="0" y="63"/>
                  </a:cubicBezTo>
                  <a:lnTo>
                    <a:pt x="0" y="509"/>
                  </a:lnTo>
                  <a:cubicBezTo>
                    <a:pt x="0" y="543"/>
                    <a:pt x="28" y="571"/>
                    <a:pt x="64" y="571"/>
                  </a:cubicBezTo>
                  <a:lnTo>
                    <a:pt x="583" y="571"/>
                  </a:lnTo>
                  <a:cubicBezTo>
                    <a:pt x="617" y="571"/>
                    <a:pt x="645" y="543"/>
                    <a:pt x="645" y="509"/>
                  </a:cubicBezTo>
                  <a:lnTo>
                    <a:pt x="645" y="63"/>
                  </a:lnTo>
                  <a:cubicBezTo>
                    <a:pt x="645" y="47"/>
                    <a:pt x="639" y="30"/>
                    <a:pt x="627" y="19"/>
                  </a:cubicBezTo>
                  <a:cubicBezTo>
                    <a:pt x="615" y="7"/>
                    <a:pt x="600" y="0"/>
                    <a:pt x="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>
              <a:off x="2618525" y="2728000"/>
              <a:ext cx="5525" cy="5525"/>
            </a:xfrm>
            <a:custGeom>
              <a:rect b="b" l="l" r="r" t="t"/>
              <a:pathLst>
                <a:path extrusionOk="0" h="221" w="221">
                  <a:moveTo>
                    <a:pt x="111" y="0"/>
                  </a:moveTo>
                  <a:cubicBezTo>
                    <a:pt x="50" y="0"/>
                    <a:pt x="0" y="49"/>
                    <a:pt x="0" y="110"/>
                  </a:cubicBezTo>
                  <a:cubicBezTo>
                    <a:pt x="0" y="171"/>
                    <a:pt x="50" y="221"/>
                    <a:pt x="111" y="221"/>
                  </a:cubicBezTo>
                  <a:cubicBezTo>
                    <a:pt x="172" y="221"/>
                    <a:pt x="220" y="171"/>
                    <a:pt x="220" y="110"/>
                  </a:cubicBezTo>
                  <a:cubicBezTo>
                    <a:pt x="220" y="49"/>
                    <a:pt x="172" y="0"/>
                    <a:pt x="111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>
              <a:off x="2631950" y="2728000"/>
              <a:ext cx="6500" cy="5525"/>
            </a:xfrm>
            <a:custGeom>
              <a:rect b="b" l="l" r="r" t="t"/>
              <a:pathLst>
                <a:path extrusionOk="0" h="221" w="260">
                  <a:moveTo>
                    <a:pt x="148" y="0"/>
                  </a:moveTo>
                  <a:cubicBezTo>
                    <a:pt x="50" y="0"/>
                    <a:pt x="0" y="118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>
              <a:off x="2646325" y="2728000"/>
              <a:ext cx="6475" cy="5525"/>
            </a:xfrm>
            <a:custGeom>
              <a:rect b="b" l="l" r="r" t="t"/>
              <a:pathLst>
                <a:path extrusionOk="0" h="221" w="259">
                  <a:moveTo>
                    <a:pt x="148" y="0"/>
                  </a:moveTo>
                  <a:cubicBezTo>
                    <a:pt x="49" y="0"/>
                    <a:pt x="1" y="118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9" y="177"/>
                    <a:pt x="259" y="110"/>
                  </a:cubicBezTo>
                  <a:cubicBezTo>
                    <a:pt x="259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8"/>
            <p:cNvSpPr/>
            <p:nvPr/>
          </p:nvSpPr>
          <p:spPr>
            <a:xfrm>
              <a:off x="2660675" y="2728000"/>
              <a:ext cx="6500" cy="5525"/>
            </a:xfrm>
            <a:custGeom>
              <a:rect b="b" l="l" r="r" t="t"/>
              <a:pathLst>
                <a:path extrusionOk="0" h="221" w="260">
                  <a:moveTo>
                    <a:pt x="148" y="0"/>
                  </a:moveTo>
                  <a:cubicBezTo>
                    <a:pt x="50" y="0"/>
                    <a:pt x="0" y="118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8"/>
            <p:cNvSpPr/>
            <p:nvPr/>
          </p:nvSpPr>
          <p:spPr>
            <a:xfrm>
              <a:off x="2676000" y="2728000"/>
              <a:ext cx="5525" cy="5525"/>
            </a:xfrm>
            <a:custGeom>
              <a:rect b="b" l="l" r="r" t="t"/>
              <a:pathLst>
                <a:path extrusionOk="0" h="221" w="221">
                  <a:moveTo>
                    <a:pt x="111" y="0"/>
                  </a:moveTo>
                  <a:cubicBezTo>
                    <a:pt x="50" y="0"/>
                    <a:pt x="0" y="49"/>
                    <a:pt x="0" y="110"/>
                  </a:cubicBezTo>
                  <a:cubicBezTo>
                    <a:pt x="0" y="171"/>
                    <a:pt x="50" y="221"/>
                    <a:pt x="111" y="221"/>
                  </a:cubicBezTo>
                  <a:cubicBezTo>
                    <a:pt x="172" y="221"/>
                    <a:pt x="221" y="171"/>
                    <a:pt x="221" y="110"/>
                  </a:cubicBezTo>
                  <a:cubicBezTo>
                    <a:pt x="221" y="49"/>
                    <a:pt x="172" y="0"/>
                    <a:pt x="111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>
              <a:off x="2689425" y="2728000"/>
              <a:ext cx="6500" cy="5525"/>
            </a:xfrm>
            <a:custGeom>
              <a:rect b="b" l="l" r="r" t="t"/>
              <a:pathLst>
                <a:path extrusionOk="0" h="221" w="260">
                  <a:moveTo>
                    <a:pt x="148" y="0"/>
                  </a:moveTo>
                  <a:cubicBezTo>
                    <a:pt x="50" y="0"/>
                    <a:pt x="0" y="118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>
              <a:off x="2704750" y="2728000"/>
              <a:ext cx="5525" cy="5525"/>
            </a:xfrm>
            <a:custGeom>
              <a:rect b="b" l="l" r="r" t="t"/>
              <a:pathLst>
                <a:path extrusionOk="0" h="221" w="221">
                  <a:moveTo>
                    <a:pt x="110" y="0"/>
                  </a:moveTo>
                  <a:cubicBezTo>
                    <a:pt x="49" y="0"/>
                    <a:pt x="0" y="49"/>
                    <a:pt x="0" y="110"/>
                  </a:cubicBezTo>
                  <a:cubicBezTo>
                    <a:pt x="0" y="171"/>
                    <a:pt x="49" y="221"/>
                    <a:pt x="110" y="221"/>
                  </a:cubicBezTo>
                  <a:cubicBezTo>
                    <a:pt x="171" y="221"/>
                    <a:pt x="221" y="171"/>
                    <a:pt x="221" y="110"/>
                  </a:cubicBezTo>
                  <a:cubicBezTo>
                    <a:pt x="221" y="49"/>
                    <a:pt x="171" y="0"/>
                    <a:pt x="11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>
              <a:off x="2718175" y="2728000"/>
              <a:ext cx="6475" cy="5525"/>
            </a:xfrm>
            <a:custGeom>
              <a:rect b="b" l="l" r="r" t="t"/>
              <a:pathLst>
                <a:path extrusionOk="0" h="221" w="259">
                  <a:moveTo>
                    <a:pt x="147" y="0"/>
                  </a:moveTo>
                  <a:cubicBezTo>
                    <a:pt x="49" y="0"/>
                    <a:pt x="0" y="118"/>
                    <a:pt x="70" y="189"/>
                  </a:cubicBezTo>
                  <a:cubicBezTo>
                    <a:pt x="92" y="211"/>
                    <a:pt x="119" y="221"/>
                    <a:pt x="146" y="221"/>
                  </a:cubicBezTo>
                  <a:cubicBezTo>
                    <a:pt x="203" y="221"/>
                    <a:pt x="258" y="177"/>
                    <a:pt x="258" y="110"/>
                  </a:cubicBezTo>
                  <a:cubicBezTo>
                    <a:pt x="258" y="49"/>
                    <a:pt x="208" y="0"/>
                    <a:pt x="147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>
              <a:off x="2617575" y="2778375"/>
              <a:ext cx="6475" cy="5550"/>
            </a:xfrm>
            <a:custGeom>
              <a:rect b="b" l="l" r="r" t="t"/>
              <a:pathLst>
                <a:path extrusionOk="0" h="222" w="259">
                  <a:moveTo>
                    <a:pt x="149" y="1"/>
                  </a:moveTo>
                  <a:cubicBezTo>
                    <a:pt x="50" y="1"/>
                    <a:pt x="1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8" y="110"/>
                  </a:cubicBezTo>
                  <a:cubicBezTo>
                    <a:pt x="258" y="49"/>
                    <a:pt x="210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>
              <a:off x="2631950" y="2778375"/>
              <a:ext cx="6500" cy="5550"/>
            </a:xfrm>
            <a:custGeom>
              <a:rect b="b" l="l" r="r" t="t"/>
              <a:pathLst>
                <a:path extrusionOk="0" h="222" w="260">
                  <a:moveTo>
                    <a:pt x="148" y="1"/>
                  </a:moveTo>
                  <a:cubicBezTo>
                    <a:pt x="50" y="1"/>
                    <a:pt x="0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2646325" y="2778375"/>
              <a:ext cx="6475" cy="5550"/>
            </a:xfrm>
            <a:custGeom>
              <a:rect b="b" l="l" r="r" t="t"/>
              <a:pathLst>
                <a:path extrusionOk="0" h="222" w="259">
                  <a:moveTo>
                    <a:pt x="148" y="1"/>
                  </a:moveTo>
                  <a:cubicBezTo>
                    <a:pt x="49" y="1"/>
                    <a:pt x="1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9" y="177"/>
                    <a:pt x="259" y="110"/>
                  </a:cubicBezTo>
                  <a:cubicBezTo>
                    <a:pt x="259" y="49"/>
                    <a:pt x="20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2660675" y="2778375"/>
              <a:ext cx="6500" cy="5550"/>
            </a:xfrm>
            <a:custGeom>
              <a:rect b="b" l="l" r="r" t="t"/>
              <a:pathLst>
                <a:path extrusionOk="0" h="222" w="260">
                  <a:moveTo>
                    <a:pt x="148" y="1"/>
                  </a:moveTo>
                  <a:cubicBezTo>
                    <a:pt x="50" y="1"/>
                    <a:pt x="0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2675050" y="2778375"/>
              <a:ext cx="6475" cy="5550"/>
            </a:xfrm>
            <a:custGeom>
              <a:rect b="b" l="l" r="r" t="t"/>
              <a:pathLst>
                <a:path extrusionOk="0" h="222" w="259">
                  <a:moveTo>
                    <a:pt x="149" y="1"/>
                  </a:moveTo>
                  <a:cubicBezTo>
                    <a:pt x="50" y="1"/>
                    <a:pt x="1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9" y="177"/>
                    <a:pt x="259" y="110"/>
                  </a:cubicBezTo>
                  <a:cubicBezTo>
                    <a:pt x="259" y="49"/>
                    <a:pt x="210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2689425" y="2778375"/>
              <a:ext cx="6500" cy="5550"/>
            </a:xfrm>
            <a:custGeom>
              <a:rect b="b" l="l" r="r" t="t"/>
              <a:pathLst>
                <a:path extrusionOk="0" h="222" w="260">
                  <a:moveTo>
                    <a:pt x="148" y="1"/>
                  </a:moveTo>
                  <a:cubicBezTo>
                    <a:pt x="50" y="1"/>
                    <a:pt x="0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8" y="177"/>
                    <a:pt x="259" y="110"/>
                  </a:cubicBezTo>
                  <a:cubicBezTo>
                    <a:pt x="259" y="49"/>
                    <a:pt x="20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2703800" y="2778375"/>
              <a:ext cx="6475" cy="5550"/>
            </a:xfrm>
            <a:custGeom>
              <a:rect b="b" l="l" r="r" t="t"/>
              <a:pathLst>
                <a:path extrusionOk="0" h="222" w="259">
                  <a:moveTo>
                    <a:pt x="148" y="1"/>
                  </a:moveTo>
                  <a:cubicBezTo>
                    <a:pt x="49" y="1"/>
                    <a:pt x="1" y="119"/>
                    <a:pt x="70" y="189"/>
                  </a:cubicBezTo>
                  <a:cubicBezTo>
                    <a:pt x="92" y="211"/>
                    <a:pt x="120" y="221"/>
                    <a:pt x="147" y="221"/>
                  </a:cubicBezTo>
                  <a:cubicBezTo>
                    <a:pt x="204" y="221"/>
                    <a:pt x="259" y="177"/>
                    <a:pt x="259" y="110"/>
                  </a:cubicBezTo>
                  <a:cubicBezTo>
                    <a:pt x="259" y="49"/>
                    <a:pt x="20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2718175" y="2778375"/>
              <a:ext cx="6475" cy="5550"/>
            </a:xfrm>
            <a:custGeom>
              <a:rect b="b" l="l" r="r" t="t"/>
              <a:pathLst>
                <a:path extrusionOk="0" h="222" w="259">
                  <a:moveTo>
                    <a:pt x="147" y="1"/>
                  </a:moveTo>
                  <a:cubicBezTo>
                    <a:pt x="49" y="1"/>
                    <a:pt x="0" y="119"/>
                    <a:pt x="70" y="189"/>
                  </a:cubicBezTo>
                  <a:cubicBezTo>
                    <a:pt x="92" y="211"/>
                    <a:pt x="119" y="221"/>
                    <a:pt x="146" y="221"/>
                  </a:cubicBezTo>
                  <a:cubicBezTo>
                    <a:pt x="203" y="221"/>
                    <a:pt x="258" y="177"/>
                    <a:pt x="258" y="110"/>
                  </a:cubicBezTo>
                  <a:cubicBezTo>
                    <a:pt x="258" y="49"/>
                    <a:pt x="208" y="1"/>
                    <a:pt x="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2868150" y="2641675"/>
              <a:ext cx="75475" cy="89550"/>
            </a:xfrm>
            <a:custGeom>
              <a:rect b="b" l="l" r="r" t="t"/>
              <a:pathLst>
                <a:path extrusionOk="0" h="3582" w="3019">
                  <a:moveTo>
                    <a:pt x="1" y="0"/>
                  </a:moveTo>
                  <a:lnTo>
                    <a:pt x="1" y="3582"/>
                  </a:lnTo>
                  <a:lnTo>
                    <a:pt x="3018" y="3582"/>
                  </a:lnTo>
                  <a:lnTo>
                    <a:pt x="3018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2919300" y="2649750"/>
              <a:ext cx="16800" cy="14375"/>
            </a:xfrm>
            <a:custGeom>
              <a:rect b="b" l="l" r="r" t="t"/>
              <a:pathLst>
                <a:path extrusionOk="0" h="575" w="672">
                  <a:moveTo>
                    <a:pt x="383" y="1"/>
                  </a:moveTo>
                  <a:cubicBezTo>
                    <a:pt x="128" y="1"/>
                    <a:pt x="1" y="310"/>
                    <a:pt x="181" y="491"/>
                  </a:cubicBezTo>
                  <a:cubicBezTo>
                    <a:pt x="240" y="549"/>
                    <a:pt x="312" y="575"/>
                    <a:pt x="382" y="575"/>
                  </a:cubicBezTo>
                  <a:cubicBezTo>
                    <a:pt x="530" y="575"/>
                    <a:pt x="671" y="461"/>
                    <a:pt x="671" y="288"/>
                  </a:cubicBezTo>
                  <a:cubicBezTo>
                    <a:pt x="671" y="129"/>
                    <a:pt x="543" y="1"/>
                    <a:pt x="384" y="1"/>
                  </a:cubicBezTo>
                  <a:cubicBezTo>
                    <a:pt x="384" y="1"/>
                    <a:pt x="384" y="1"/>
                    <a:pt x="38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2868150" y="2673175"/>
              <a:ext cx="75475" cy="58050"/>
            </a:xfrm>
            <a:custGeom>
              <a:rect b="b" l="l" r="r" t="t"/>
              <a:pathLst>
                <a:path extrusionOk="0" h="2322" w="3019">
                  <a:moveTo>
                    <a:pt x="913" y="1"/>
                  </a:moveTo>
                  <a:cubicBezTo>
                    <a:pt x="913" y="1"/>
                    <a:pt x="24" y="1417"/>
                    <a:pt x="1" y="1451"/>
                  </a:cubicBezTo>
                  <a:lnTo>
                    <a:pt x="1" y="2322"/>
                  </a:lnTo>
                  <a:lnTo>
                    <a:pt x="3018" y="2322"/>
                  </a:lnTo>
                  <a:lnTo>
                    <a:pt x="3018" y="1451"/>
                  </a:lnTo>
                  <a:lnTo>
                    <a:pt x="2248" y="916"/>
                  </a:lnTo>
                  <a:lnTo>
                    <a:pt x="1785" y="1161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2868150" y="2821450"/>
              <a:ext cx="241250" cy="11800"/>
            </a:xfrm>
            <a:custGeom>
              <a:rect b="b" l="l" r="r" t="t"/>
              <a:pathLst>
                <a:path extrusionOk="0" h="472" w="9650">
                  <a:moveTo>
                    <a:pt x="1" y="0"/>
                  </a:moveTo>
                  <a:lnTo>
                    <a:pt x="1" y="471"/>
                  </a:lnTo>
                  <a:lnTo>
                    <a:pt x="9649" y="471"/>
                  </a:lnTo>
                  <a:lnTo>
                    <a:pt x="9649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2868150" y="2795525"/>
              <a:ext cx="241250" cy="11775"/>
            </a:xfrm>
            <a:custGeom>
              <a:rect b="b" l="l" r="r" t="t"/>
              <a:pathLst>
                <a:path extrusionOk="0" h="471" w="9650">
                  <a:moveTo>
                    <a:pt x="1" y="1"/>
                  </a:moveTo>
                  <a:lnTo>
                    <a:pt x="1" y="471"/>
                  </a:lnTo>
                  <a:lnTo>
                    <a:pt x="9649" y="471"/>
                  </a:lnTo>
                  <a:lnTo>
                    <a:pt x="9649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2868150" y="2769575"/>
              <a:ext cx="241250" cy="11800"/>
            </a:xfrm>
            <a:custGeom>
              <a:rect b="b" l="l" r="r" t="t"/>
              <a:pathLst>
                <a:path extrusionOk="0" h="472" w="9650">
                  <a:moveTo>
                    <a:pt x="1" y="1"/>
                  </a:moveTo>
                  <a:lnTo>
                    <a:pt x="1" y="472"/>
                  </a:lnTo>
                  <a:lnTo>
                    <a:pt x="9649" y="472"/>
                  </a:lnTo>
                  <a:lnTo>
                    <a:pt x="9649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2868150" y="2743650"/>
              <a:ext cx="241250" cy="11800"/>
            </a:xfrm>
            <a:custGeom>
              <a:rect b="b" l="l" r="r" t="t"/>
              <a:pathLst>
                <a:path extrusionOk="0" h="472" w="9650">
                  <a:moveTo>
                    <a:pt x="1" y="0"/>
                  </a:moveTo>
                  <a:lnTo>
                    <a:pt x="1" y="471"/>
                  </a:lnTo>
                  <a:lnTo>
                    <a:pt x="9649" y="471"/>
                  </a:lnTo>
                  <a:lnTo>
                    <a:pt x="9649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2965650" y="2719450"/>
              <a:ext cx="143750" cy="11775"/>
            </a:xfrm>
            <a:custGeom>
              <a:rect b="b" l="l" r="r" t="t"/>
              <a:pathLst>
                <a:path extrusionOk="0" h="471" w="5750">
                  <a:moveTo>
                    <a:pt x="0" y="1"/>
                  </a:moveTo>
                  <a:lnTo>
                    <a:pt x="0" y="471"/>
                  </a:lnTo>
                  <a:lnTo>
                    <a:pt x="5749" y="471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2965650" y="2693525"/>
              <a:ext cx="143750" cy="11775"/>
            </a:xfrm>
            <a:custGeom>
              <a:rect b="b" l="l" r="r" t="t"/>
              <a:pathLst>
                <a:path extrusionOk="0" h="471" w="5750">
                  <a:moveTo>
                    <a:pt x="0" y="0"/>
                  </a:moveTo>
                  <a:lnTo>
                    <a:pt x="0" y="470"/>
                  </a:lnTo>
                  <a:lnTo>
                    <a:pt x="5749" y="470"/>
                  </a:lnTo>
                  <a:lnTo>
                    <a:pt x="5749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2965650" y="2667600"/>
              <a:ext cx="143750" cy="11775"/>
            </a:xfrm>
            <a:custGeom>
              <a:rect b="b" l="l" r="r" t="t"/>
              <a:pathLst>
                <a:path extrusionOk="0" h="471" w="5750">
                  <a:moveTo>
                    <a:pt x="0" y="0"/>
                  </a:moveTo>
                  <a:lnTo>
                    <a:pt x="0" y="470"/>
                  </a:lnTo>
                  <a:lnTo>
                    <a:pt x="5749" y="470"/>
                  </a:lnTo>
                  <a:lnTo>
                    <a:pt x="5749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2965650" y="2641675"/>
              <a:ext cx="143750" cy="11750"/>
            </a:xfrm>
            <a:custGeom>
              <a:rect b="b" l="l" r="r" t="t"/>
              <a:pathLst>
                <a:path extrusionOk="0" h="470" w="5750">
                  <a:moveTo>
                    <a:pt x="0" y="0"/>
                  </a:moveTo>
                  <a:lnTo>
                    <a:pt x="0" y="470"/>
                  </a:lnTo>
                  <a:lnTo>
                    <a:pt x="5749" y="470"/>
                  </a:lnTo>
                  <a:lnTo>
                    <a:pt x="5749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2535300" y="2817800"/>
              <a:ext cx="241000" cy="248650"/>
            </a:xfrm>
            <a:custGeom>
              <a:rect b="b" l="l" r="r" t="t"/>
              <a:pathLst>
                <a:path extrusionOk="0" h="9946" w="9640">
                  <a:moveTo>
                    <a:pt x="309" y="1"/>
                  </a:moveTo>
                  <a:cubicBezTo>
                    <a:pt x="252" y="1"/>
                    <a:pt x="194" y="22"/>
                    <a:pt x="146" y="69"/>
                  </a:cubicBezTo>
                  <a:cubicBezTo>
                    <a:pt x="0" y="215"/>
                    <a:pt x="104" y="465"/>
                    <a:pt x="310" y="465"/>
                  </a:cubicBezTo>
                  <a:cubicBezTo>
                    <a:pt x="438" y="465"/>
                    <a:pt x="541" y="361"/>
                    <a:pt x="542" y="233"/>
                  </a:cubicBezTo>
                  <a:cubicBezTo>
                    <a:pt x="542" y="94"/>
                    <a:pt x="428" y="1"/>
                    <a:pt x="309" y="1"/>
                  </a:cubicBezTo>
                  <a:close/>
                  <a:moveTo>
                    <a:pt x="1608" y="1"/>
                  </a:moveTo>
                  <a:cubicBezTo>
                    <a:pt x="1551" y="1"/>
                    <a:pt x="1493" y="22"/>
                    <a:pt x="1446" y="69"/>
                  </a:cubicBezTo>
                  <a:cubicBezTo>
                    <a:pt x="1300" y="215"/>
                    <a:pt x="1404" y="465"/>
                    <a:pt x="1610" y="465"/>
                  </a:cubicBezTo>
                  <a:cubicBezTo>
                    <a:pt x="1738" y="465"/>
                    <a:pt x="1842" y="361"/>
                    <a:pt x="1842" y="233"/>
                  </a:cubicBezTo>
                  <a:cubicBezTo>
                    <a:pt x="1842" y="94"/>
                    <a:pt x="1727" y="1"/>
                    <a:pt x="1608" y="1"/>
                  </a:cubicBezTo>
                  <a:close/>
                  <a:moveTo>
                    <a:pt x="2907" y="0"/>
                  </a:moveTo>
                  <a:cubicBezTo>
                    <a:pt x="2851" y="0"/>
                    <a:pt x="2793" y="21"/>
                    <a:pt x="2745" y="68"/>
                  </a:cubicBezTo>
                  <a:cubicBezTo>
                    <a:pt x="2599" y="215"/>
                    <a:pt x="2703" y="465"/>
                    <a:pt x="2910" y="465"/>
                  </a:cubicBezTo>
                  <a:cubicBezTo>
                    <a:pt x="3037" y="465"/>
                    <a:pt x="3141" y="361"/>
                    <a:pt x="3142" y="233"/>
                  </a:cubicBezTo>
                  <a:cubicBezTo>
                    <a:pt x="3142" y="93"/>
                    <a:pt x="3027" y="0"/>
                    <a:pt x="2907" y="0"/>
                  </a:cubicBezTo>
                  <a:close/>
                  <a:moveTo>
                    <a:pt x="4207" y="1"/>
                  </a:moveTo>
                  <a:cubicBezTo>
                    <a:pt x="4151" y="1"/>
                    <a:pt x="4093" y="22"/>
                    <a:pt x="4045" y="69"/>
                  </a:cubicBezTo>
                  <a:cubicBezTo>
                    <a:pt x="3898" y="215"/>
                    <a:pt x="4003" y="465"/>
                    <a:pt x="4209" y="465"/>
                  </a:cubicBezTo>
                  <a:cubicBezTo>
                    <a:pt x="4337" y="465"/>
                    <a:pt x="4440" y="361"/>
                    <a:pt x="4441" y="233"/>
                  </a:cubicBezTo>
                  <a:cubicBezTo>
                    <a:pt x="4441" y="94"/>
                    <a:pt x="4327" y="1"/>
                    <a:pt x="4207" y="1"/>
                  </a:cubicBezTo>
                  <a:close/>
                  <a:moveTo>
                    <a:pt x="5507" y="1"/>
                  </a:moveTo>
                  <a:cubicBezTo>
                    <a:pt x="5450" y="1"/>
                    <a:pt x="5392" y="22"/>
                    <a:pt x="5344" y="69"/>
                  </a:cubicBezTo>
                  <a:cubicBezTo>
                    <a:pt x="5198" y="215"/>
                    <a:pt x="5302" y="465"/>
                    <a:pt x="5508" y="465"/>
                  </a:cubicBezTo>
                  <a:cubicBezTo>
                    <a:pt x="5636" y="465"/>
                    <a:pt x="5740" y="361"/>
                    <a:pt x="5740" y="233"/>
                  </a:cubicBezTo>
                  <a:cubicBezTo>
                    <a:pt x="5740" y="94"/>
                    <a:pt x="5626" y="1"/>
                    <a:pt x="5507" y="1"/>
                  </a:cubicBezTo>
                  <a:close/>
                  <a:moveTo>
                    <a:pt x="6806" y="0"/>
                  </a:moveTo>
                  <a:cubicBezTo>
                    <a:pt x="6749" y="0"/>
                    <a:pt x="6692" y="21"/>
                    <a:pt x="6645" y="68"/>
                  </a:cubicBezTo>
                  <a:cubicBezTo>
                    <a:pt x="6498" y="214"/>
                    <a:pt x="6601" y="465"/>
                    <a:pt x="6808" y="465"/>
                  </a:cubicBezTo>
                  <a:cubicBezTo>
                    <a:pt x="6935" y="465"/>
                    <a:pt x="7040" y="361"/>
                    <a:pt x="7040" y="233"/>
                  </a:cubicBezTo>
                  <a:cubicBezTo>
                    <a:pt x="7040" y="93"/>
                    <a:pt x="6925" y="0"/>
                    <a:pt x="6806" y="0"/>
                  </a:cubicBezTo>
                  <a:close/>
                  <a:moveTo>
                    <a:pt x="8106" y="0"/>
                  </a:moveTo>
                  <a:cubicBezTo>
                    <a:pt x="8049" y="0"/>
                    <a:pt x="7992" y="21"/>
                    <a:pt x="7945" y="68"/>
                  </a:cubicBezTo>
                  <a:cubicBezTo>
                    <a:pt x="7798" y="214"/>
                    <a:pt x="7901" y="465"/>
                    <a:pt x="8108" y="465"/>
                  </a:cubicBezTo>
                  <a:cubicBezTo>
                    <a:pt x="8236" y="465"/>
                    <a:pt x="8340" y="361"/>
                    <a:pt x="8340" y="233"/>
                  </a:cubicBezTo>
                  <a:cubicBezTo>
                    <a:pt x="8340" y="93"/>
                    <a:pt x="8225" y="0"/>
                    <a:pt x="8106" y="0"/>
                  </a:cubicBezTo>
                  <a:close/>
                  <a:moveTo>
                    <a:pt x="9406" y="1"/>
                  </a:moveTo>
                  <a:cubicBezTo>
                    <a:pt x="9349" y="1"/>
                    <a:pt x="9291" y="22"/>
                    <a:pt x="9244" y="69"/>
                  </a:cubicBezTo>
                  <a:cubicBezTo>
                    <a:pt x="9098" y="215"/>
                    <a:pt x="9201" y="465"/>
                    <a:pt x="9408" y="465"/>
                  </a:cubicBezTo>
                  <a:cubicBezTo>
                    <a:pt x="9536" y="464"/>
                    <a:pt x="9638" y="361"/>
                    <a:pt x="9639" y="233"/>
                  </a:cubicBezTo>
                  <a:cubicBezTo>
                    <a:pt x="9639" y="94"/>
                    <a:pt x="9525" y="1"/>
                    <a:pt x="9406" y="1"/>
                  </a:cubicBezTo>
                  <a:close/>
                  <a:moveTo>
                    <a:pt x="309" y="1186"/>
                  </a:moveTo>
                  <a:cubicBezTo>
                    <a:pt x="252" y="1186"/>
                    <a:pt x="194" y="1208"/>
                    <a:pt x="146" y="1255"/>
                  </a:cubicBezTo>
                  <a:cubicBezTo>
                    <a:pt x="0" y="1401"/>
                    <a:pt x="104" y="1650"/>
                    <a:pt x="310" y="1650"/>
                  </a:cubicBezTo>
                  <a:cubicBezTo>
                    <a:pt x="438" y="1649"/>
                    <a:pt x="541" y="1547"/>
                    <a:pt x="542" y="1418"/>
                  </a:cubicBezTo>
                  <a:cubicBezTo>
                    <a:pt x="542" y="1279"/>
                    <a:pt x="428" y="1186"/>
                    <a:pt x="309" y="1186"/>
                  </a:cubicBezTo>
                  <a:close/>
                  <a:moveTo>
                    <a:pt x="1608" y="1186"/>
                  </a:moveTo>
                  <a:cubicBezTo>
                    <a:pt x="1551" y="1186"/>
                    <a:pt x="1493" y="1208"/>
                    <a:pt x="1446" y="1255"/>
                  </a:cubicBezTo>
                  <a:cubicBezTo>
                    <a:pt x="1300" y="1401"/>
                    <a:pt x="1404" y="1650"/>
                    <a:pt x="1610" y="1650"/>
                  </a:cubicBezTo>
                  <a:cubicBezTo>
                    <a:pt x="1738" y="1650"/>
                    <a:pt x="1842" y="1547"/>
                    <a:pt x="1842" y="1418"/>
                  </a:cubicBezTo>
                  <a:cubicBezTo>
                    <a:pt x="1842" y="1279"/>
                    <a:pt x="1727" y="1186"/>
                    <a:pt x="1608" y="1186"/>
                  </a:cubicBezTo>
                  <a:close/>
                  <a:moveTo>
                    <a:pt x="2907" y="1185"/>
                  </a:moveTo>
                  <a:cubicBezTo>
                    <a:pt x="2850" y="1185"/>
                    <a:pt x="2792" y="1207"/>
                    <a:pt x="2745" y="1254"/>
                  </a:cubicBezTo>
                  <a:cubicBezTo>
                    <a:pt x="2599" y="1400"/>
                    <a:pt x="2703" y="1650"/>
                    <a:pt x="2910" y="1650"/>
                  </a:cubicBezTo>
                  <a:cubicBezTo>
                    <a:pt x="3037" y="1650"/>
                    <a:pt x="3141" y="1547"/>
                    <a:pt x="3142" y="1418"/>
                  </a:cubicBezTo>
                  <a:cubicBezTo>
                    <a:pt x="3142" y="1278"/>
                    <a:pt x="3027" y="1185"/>
                    <a:pt x="2907" y="1185"/>
                  </a:cubicBezTo>
                  <a:close/>
                  <a:moveTo>
                    <a:pt x="4207" y="1186"/>
                  </a:moveTo>
                  <a:cubicBezTo>
                    <a:pt x="4150" y="1186"/>
                    <a:pt x="4092" y="1208"/>
                    <a:pt x="4044" y="1255"/>
                  </a:cubicBezTo>
                  <a:cubicBezTo>
                    <a:pt x="3898" y="1401"/>
                    <a:pt x="4003" y="1650"/>
                    <a:pt x="4209" y="1650"/>
                  </a:cubicBezTo>
                  <a:cubicBezTo>
                    <a:pt x="4337" y="1649"/>
                    <a:pt x="4440" y="1546"/>
                    <a:pt x="4441" y="1418"/>
                  </a:cubicBezTo>
                  <a:cubicBezTo>
                    <a:pt x="4441" y="1279"/>
                    <a:pt x="4327" y="1186"/>
                    <a:pt x="4207" y="1186"/>
                  </a:cubicBezTo>
                  <a:close/>
                  <a:moveTo>
                    <a:pt x="5507" y="1186"/>
                  </a:moveTo>
                  <a:cubicBezTo>
                    <a:pt x="5450" y="1186"/>
                    <a:pt x="5392" y="1208"/>
                    <a:pt x="5344" y="1255"/>
                  </a:cubicBezTo>
                  <a:cubicBezTo>
                    <a:pt x="5198" y="1401"/>
                    <a:pt x="5302" y="1650"/>
                    <a:pt x="5508" y="1650"/>
                  </a:cubicBezTo>
                  <a:cubicBezTo>
                    <a:pt x="5636" y="1649"/>
                    <a:pt x="5740" y="1547"/>
                    <a:pt x="5740" y="1418"/>
                  </a:cubicBezTo>
                  <a:cubicBezTo>
                    <a:pt x="5740" y="1279"/>
                    <a:pt x="5626" y="1186"/>
                    <a:pt x="5507" y="1186"/>
                  </a:cubicBezTo>
                  <a:close/>
                  <a:moveTo>
                    <a:pt x="6806" y="1186"/>
                  </a:moveTo>
                  <a:cubicBezTo>
                    <a:pt x="6749" y="1186"/>
                    <a:pt x="6692" y="1207"/>
                    <a:pt x="6645" y="1254"/>
                  </a:cubicBezTo>
                  <a:cubicBezTo>
                    <a:pt x="6499" y="1400"/>
                    <a:pt x="6601" y="1650"/>
                    <a:pt x="6808" y="1650"/>
                  </a:cubicBezTo>
                  <a:cubicBezTo>
                    <a:pt x="6935" y="1650"/>
                    <a:pt x="7040" y="1547"/>
                    <a:pt x="7040" y="1418"/>
                  </a:cubicBezTo>
                  <a:cubicBezTo>
                    <a:pt x="7040" y="1279"/>
                    <a:pt x="6925" y="1186"/>
                    <a:pt x="6806" y="1186"/>
                  </a:cubicBezTo>
                  <a:close/>
                  <a:moveTo>
                    <a:pt x="8106" y="1186"/>
                  </a:moveTo>
                  <a:cubicBezTo>
                    <a:pt x="8049" y="1186"/>
                    <a:pt x="7992" y="1207"/>
                    <a:pt x="7945" y="1254"/>
                  </a:cubicBezTo>
                  <a:cubicBezTo>
                    <a:pt x="7799" y="1400"/>
                    <a:pt x="7901" y="1650"/>
                    <a:pt x="8108" y="1650"/>
                  </a:cubicBezTo>
                  <a:cubicBezTo>
                    <a:pt x="8236" y="1650"/>
                    <a:pt x="8340" y="1547"/>
                    <a:pt x="8340" y="1418"/>
                  </a:cubicBezTo>
                  <a:cubicBezTo>
                    <a:pt x="8340" y="1279"/>
                    <a:pt x="8225" y="1186"/>
                    <a:pt x="8106" y="1186"/>
                  </a:cubicBezTo>
                  <a:close/>
                  <a:moveTo>
                    <a:pt x="9406" y="1186"/>
                  </a:moveTo>
                  <a:cubicBezTo>
                    <a:pt x="9349" y="1186"/>
                    <a:pt x="9291" y="1208"/>
                    <a:pt x="9244" y="1255"/>
                  </a:cubicBezTo>
                  <a:cubicBezTo>
                    <a:pt x="9098" y="1401"/>
                    <a:pt x="9201" y="1650"/>
                    <a:pt x="9408" y="1650"/>
                  </a:cubicBezTo>
                  <a:cubicBezTo>
                    <a:pt x="9536" y="1649"/>
                    <a:pt x="9638" y="1546"/>
                    <a:pt x="9639" y="1418"/>
                  </a:cubicBezTo>
                  <a:cubicBezTo>
                    <a:pt x="9639" y="1279"/>
                    <a:pt x="9525" y="1186"/>
                    <a:pt x="9406" y="1186"/>
                  </a:cubicBezTo>
                  <a:close/>
                  <a:moveTo>
                    <a:pt x="308" y="2371"/>
                  </a:moveTo>
                  <a:cubicBezTo>
                    <a:pt x="251" y="2371"/>
                    <a:pt x="193" y="2392"/>
                    <a:pt x="146" y="2439"/>
                  </a:cubicBezTo>
                  <a:cubicBezTo>
                    <a:pt x="0" y="2585"/>
                    <a:pt x="104" y="2835"/>
                    <a:pt x="310" y="2835"/>
                  </a:cubicBezTo>
                  <a:cubicBezTo>
                    <a:pt x="438" y="2834"/>
                    <a:pt x="541" y="2732"/>
                    <a:pt x="542" y="2603"/>
                  </a:cubicBezTo>
                  <a:cubicBezTo>
                    <a:pt x="542" y="2463"/>
                    <a:pt x="427" y="2371"/>
                    <a:pt x="308" y="2371"/>
                  </a:cubicBezTo>
                  <a:close/>
                  <a:moveTo>
                    <a:pt x="1609" y="2371"/>
                  </a:moveTo>
                  <a:cubicBezTo>
                    <a:pt x="1552" y="2371"/>
                    <a:pt x="1493" y="2392"/>
                    <a:pt x="1446" y="2440"/>
                  </a:cubicBezTo>
                  <a:cubicBezTo>
                    <a:pt x="1300" y="2586"/>
                    <a:pt x="1404" y="2835"/>
                    <a:pt x="1610" y="2835"/>
                  </a:cubicBezTo>
                  <a:cubicBezTo>
                    <a:pt x="1738" y="2834"/>
                    <a:pt x="1842" y="2731"/>
                    <a:pt x="1842" y="2603"/>
                  </a:cubicBezTo>
                  <a:cubicBezTo>
                    <a:pt x="1842" y="2464"/>
                    <a:pt x="1728" y="2371"/>
                    <a:pt x="1609" y="2371"/>
                  </a:cubicBezTo>
                  <a:close/>
                  <a:moveTo>
                    <a:pt x="2907" y="2371"/>
                  </a:moveTo>
                  <a:cubicBezTo>
                    <a:pt x="2850" y="2371"/>
                    <a:pt x="2792" y="2392"/>
                    <a:pt x="2745" y="2439"/>
                  </a:cubicBezTo>
                  <a:cubicBezTo>
                    <a:pt x="2599" y="2585"/>
                    <a:pt x="2703" y="2835"/>
                    <a:pt x="2910" y="2835"/>
                  </a:cubicBezTo>
                  <a:cubicBezTo>
                    <a:pt x="3037" y="2835"/>
                    <a:pt x="3141" y="2732"/>
                    <a:pt x="3142" y="2603"/>
                  </a:cubicBezTo>
                  <a:cubicBezTo>
                    <a:pt x="3142" y="2463"/>
                    <a:pt x="3027" y="2371"/>
                    <a:pt x="2907" y="2371"/>
                  </a:cubicBezTo>
                  <a:close/>
                  <a:moveTo>
                    <a:pt x="4207" y="2371"/>
                  </a:moveTo>
                  <a:cubicBezTo>
                    <a:pt x="4150" y="2371"/>
                    <a:pt x="4092" y="2392"/>
                    <a:pt x="4044" y="2440"/>
                  </a:cubicBezTo>
                  <a:cubicBezTo>
                    <a:pt x="3898" y="2586"/>
                    <a:pt x="4003" y="2835"/>
                    <a:pt x="4209" y="2835"/>
                  </a:cubicBezTo>
                  <a:cubicBezTo>
                    <a:pt x="4337" y="2834"/>
                    <a:pt x="4441" y="2731"/>
                    <a:pt x="4441" y="2603"/>
                  </a:cubicBezTo>
                  <a:cubicBezTo>
                    <a:pt x="4441" y="2464"/>
                    <a:pt x="4326" y="2371"/>
                    <a:pt x="4207" y="2371"/>
                  </a:cubicBezTo>
                  <a:close/>
                  <a:moveTo>
                    <a:pt x="5506" y="2371"/>
                  </a:moveTo>
                  <a:cubicBezTo>
                    <a:pt x="5450" y="2371"/>
                    <a:pt x="5392" y="2392"/>
                    <a:pt x="5344" y="2439"/>
                  </a:cubicBezTo>
                  <a:cubicBezTo>
                    <a:pt x="5198" y="2585"/>
                    <a:pt x="5302" y="2835"/>
                    <a:pt x="5508" y="2835"/>
                  </a:cubicBezTo>
                  <a:cubicBezTo>
                    <a:pt x="5636" y="2834"/>
                    <a:pt x="5740" y="2732"/>
                    <a:pt x="5740" y="2603"/>
                  </a:cubicBezTo>
                  <a:cubicBezTo>
                    <a:pt x="5740" y="2463"/>
                    <a:pt x="5626" y="2371"/>
                    <a:pt x="5506" y="2371"/>
                  </a:cubicBezTo>
                  <a:close/>
                  <a:moveTo>
                    <a:pt x="6806" y="2371"/>
                  </a:moveTo>
                  <a:cubicBezTo>
                    <a:pt x="6750" y="2371"/>
                    <a:pt x="6692" y="2392"/>
                    <a:pt x="6645" y="2439"/>
                  </a:cubicBezTo>
                  <a:cubicBezTo>
                    <a:pt x="6499" y="2585"/>
                    <a:pt x="6601" y="2835"/>
                    <a:pt x="6808" y="2835"/>
                  </a:cubicBezTo>
                  <a:cubicBezTo>
                    <a:pt x="6935" y="2835"/>
                    <a:pt x="7040" y="2732"/>
                    <a:pt x="7040" y="2603"/>
                  </a:cubicBezTo>
                  <a:cubicBezTo>
                    <a:pt x="7040" y="2463"/>
                    <a:pt x="6926" y="2371"/>
                    <a:pt x="6806" y="2371"/>
                  </a:cubicBezTo>
                  <a:close/>
                  <a:moveTo>
                    <a:pt x="8107" y="2371"/>
                  </a:moveTo>
                  <a:cubicBezTo>
                    <a:pt x="8050" y="2371"/>
                    <a:pt x="7992" y="2392"/>
                    <a:pt x="7945" y="2439"/>
                  </a:cubicBezTo>
                  <a:cubicBezTo>
                    <a:pt x="7799" y="2585"/>
                    <a:pt x="7901" y="2835"/>
                    <a:pt x="8108" y="2835"/>
                  </a:cubicBezTo>
                  <a:cubicBezTo>
                    <a:pt x="8236" y="2835"/>
                    <a:pt x="8340" y="2732"/>
                    <a:pt x="8340" y="2603"/>
                  </a:cubicBezTo>
                  <a:cubicBezTo>
                    <a:pt x="8340" y="2463"/>
                    <a:pt x="8226" y="2371"/>
                    <a:pt x="8107" y="2371"/>
                  </a:cubicBezTo>
                  <a:close/>
                  <a:moveTo>
                    <a:pt x="9406" y="2371"/>
                  </a:moveTo>
                  <a:cubicBezTo>
                    <a:pt x="9349" y="2371"/>
                    <a:pt x="9291" y="2392"/>
                    <a:pt x="9244" y="2440"/>
                  </a:cubicBezTo>
                  <a:cubicBezTo>
                    <a:pt x="9098" y="2586"/>
                    <a:pt x="9201" y="2835"/>
                    <a:pt x="9408" y="2835"/>
                  </a:cubicBezTo>
                  <a:cubicBezTo>
                    <a:pt x="9536" y="2834"/>
                    <a:pt x="9638" y="2731"/>
                    <a:pt x="9639" y="2603"/>
                  </a:cubicBezTo>
                  <a:cubicBezTo>
                    <a:pt x="9639" y="2464"/>
                    <a:pt x="9525" y="2371"/>
                    <a:pt x="9406" y="2371"/>
                  </a:cubicBezTo>
                  <a:close/>
                  <a:moveTo>
                    <a:pt x="308" y="3556"/>
                  </a:moveTo>
                  <a:cubicBezTo>
                    <a:pt x="251" y="3556"/>
                    <a:pt x="193" y="3577"/>
                    <a:pt x="146" y="3624"/>
                  </a:cubicBezTo>
                  <a:cubicBezTo>
                    <a:pt x="0" y="3770"/>
                    <a:pt x="104" y="4020"/>
                    <a:pt x="310" y="4021"/>
                  </a:cubicBezTo>
                  <a:cubicBezTo>
                    <a:pt x="438" y="4021"/>
                    <a:pt x="542" y="3916"/>
                    <a:pt x="542" y="3788"/>
                  </a:cubicBezTo>
                  <a:cubicBezTo>
                    <a:pt x="542" y="3648"/>
                    <a:pt x="427" y="3556"/>
                    <a:pt x="308" y="3556"/>
                  </a:cubicBezTo>
                  <a:close/>
                  <a:moveTo>
                    <a:pt x="1608" y="3556"/>
                  </a:moveTo>
                  <a:cubicBezTo>
                    <a:pt x="1551" y="3556"/>
                    <a:pt x="1493" y="3577"/>
                    <a:pt x="1446" y="3625"/>
                  </a:cubicBezTo>
                  <a:cubicBezTo>
                    <a:pt x="1300" y="3771"/>
                    <a:pt x="1404" y="4021"/>
                    <a:pt x="1610" y="4021"/>
                  </a:cubicBezTo>
                  <a:cubicBezTo>
                    <a:pt x="1738" y="4020"/>
                    <a:pt x="1842" y="3916"/>
                    <a:pt x="1842" y="3788"/>
                  </a:cubicBezTo>
                  <a:cubicBezTo>
                    <a:pt x="1842" y="3649"/>
                    <a:pt x="1727" y="3556"/>
                    <a:pt x="1608" y="3556"/>
                  </a:cubicBezTo>
                  <a:close/>
                  <a:moveTo>
                    <a:pt x="2907" y="3556"/>
                  </a:moveTo>
                  <a:cubicBezTo>
                    <a:pt x="2850" y="3556"/>
                    <a:pt x="2792" y="3577"/>
                    <a:pt x="2745" y="3624"/>
                  </a:cubicBezTo>
                  <a:cubicBezTo>
                    <a:pt x="2599" y="3770"/>
                    <a:pt x="2703" y="4020"/>
                    <a:pt x="2910" y="4021"/>
                  </a:cubicBezTo>
                  <a:cubicBezTo>
                    <a:pt x="3037" y="4021"/>
                    <a:pt x="3142" y="3916"/>
                    <a:pt x="3142" y="3788"/>
                  </a:cubicBezTo>
                  <a:cubicBezTo>
                    <a:pt x="3141" y="3648"/>
                    <a:pt x="3026" y="3556"/>
                    <a:pt x="2907" y="3556"/>
                  </a:cubicBezTo>
                  <a:close/>
                  <a:moveTo>
                    <a:pt x="4207" y="3556"/>
                  </a:moveTo>
                  <a:cubicBezTo>
                    <a:pt x="4150" y="3556"/>
                    <a:pt x="4092" y="3577"/>
                    <a:pt x="4044" y="3625"/>
                  </a:cubicBezTo>
                  <a:cubicBezTo>
                    <a:pt x="3899" y="3771"/>
                    <a:pt x="4003" y="4021"/>
                    <a:pt x="4209" y="4021"/>
                  </a:cubicBezTo>
                  <a:cubicBezTo>
                    <a:pt x="4337" y="4020"/>
                    <a:pt x="4441" y="3916"/>
                    <a:pt x="4441" y="3788"/>
                  </a:cubicBezTo>
                  <a:cubicBezTo>
                    <a:pt x="4441" y="3649"/>
                    <a:pt x="4326" y="3556"/>
                    <a:pt x="4207" y="3556"/>
                  </a:cubicBezTo>
                  <a:close/>
                  <a:moveTo>
                    <a:pt x="5507" y="3556"/>
                  </a:moveTo>
                  <a:cubicBezTo>
                    <a:pt x="5450" y="3556"/>
                    <a:pt x="5392" y="3577"/>
                    <a:pt x="5344" y="3624"/>
                  </a:cubicBezTo>
                  <a:cubicBezTo>
                    <a:pt x="5198" y="3770"/>
                    <a:pt x="5302" y="4020"/>
                    <a:pt x="5508" y="4021"/>
                  </a:cubicBezTo>
                  <a:cubicBezTo>
                    <a:pt x="5636" y="4021"/>
                    <a:pt x="5740" y="3916"/>
                    <a:pt x="5740" y="3788"/>
                  </a:cubicBezTo>
                  <a:cubicBezTo>
                    <a:pt x="5740" y="3648"/>
                    <a:pt x="5626" y="3556"/>
                    <a:pt x="5507" y="3556"/>
                  </a:cubicBezTo>
                  <a:close/>
                  <a:moveTo>
                    <a:pt x="6807" y="3556"/>
                  </a:moveTo>
                  <a:cubicBezTo>
                    <a:pt x="6750" y="3556"/>
                    <a:pt x="6692" y="3577"/>
                    <a:pt x="6645" y="3624"/>
                  </a:cubicBezTo>
                  <a:cubicBezTo>
                    <a:pt x="6499" y="3770"/>
                    <a:pt x="6601" y="4020"/>
                    <a:pt x="6808" y="4021"/>
                  </a:cubicBezTo>
                  <a:cubicBezTo>
                    <a:pt x="6936" y="4021"/>
                    <a:pt x="7040" y="3916"/>
                    <a:pt x="7040" y="3788"/>
                  </a:cubicBezTo>
                  <a:cubicBezTo>
                    <a:pt x="7040" y="3648"/>
                    <a:pt x="6926" y="3556"/>
                    <a:pt x="6807" y="3556"/>
                  </a:cubicBezTo>
                  <a:close/>
                  <a:moveTo>
                    <a:pt x="8107" y="3556"/>
                  </a:moveTo>
                  <a:cubicBezTo>
                    <a:pt x="8050" y="3556"/>
                    <a:pt x="7992" y="3577"/>
                    <a:pt x="7945" y="3624"/>
                  </a:cubicBezTo>
                  <a:cubicBezTo>
                    <a:pt x="7799" y="3770"/>
                    <a:pt x="7901" y="4020"/>
                    <a:pt x="8108" y="4021"/>
                  </a:cubicBezTo>
                  <a:cubicBezTo>
                    <a:pt x="8237" y="4021"/>
                    <a:pt x="8340" y="3916"/>
                    <a:pt x="8340" y="3788"/>
                  </a:cubicBezTo>
                  <a:cubicBezTo>
                    <a:pt x="8340" y="3648"/>
                    <a:pt x="8226" y="3556"/>
                    <a:pt x="8107" y="3556"/>
                  </a:cubicBezTo>
                  <a:close/>
                  <a:moveTo>
                    <a:pt x="9406" y="3556"/>
                  </a:moveTo>
                  <a:cubicBezTo>
                    <a:pt x="9349" y="3556"/>
                    <a:pt x="9291" y="3577"/>
                    <a:pt x="9244" y="3625"/>
                  </a:cubicBezTo>
                  <a:cubicBezTo>
                    <a:pt x="9098" y="3771"/>
                    <a:pt x="9201" y="4021"/>
                    <a:pt x="9408" y="4021"/>
                  </a:cubicBezTo>
                  <a:cubicBezTo>
                    <a:pt x="9536" y="4020"/>
                    <a:pt x="9639" y="3916"/>
                    <a:pt x="9639" y="3788"/>
                  </a:cubicBezTo>
                  <a:cubicBezTo>
                    <a:pt x="9639" y="3649"/>
                    <a:pt x="9525" y="3556"/>
                    <a:pt x="9406" y="3556"/>
                  </a:cubicBezTo>
                  <a:close/>
                  <a:moveTo>
                    <a:pt x="308" y="4741"/>
                  </a:moveTo>
                  <a:cubicBezTo>
                    <a:pt x="251" y="4741"/>
                    <a:pt x="193" y="4762"/>
                    <a:pt x="146" y="4809"/>
                  </a:cubicBezTo>
                  <a:cubicBezTo>
                    <a:pt x="0" y="4955"/>
                    <a:pt x="104" y="5205"/>
                    <a:pt x="310" y="5205"/>
                  </a:cubicBezTo>
                  <a:cubicBezTo>
                    <a:pt x="438" y="5205"/>
                    <a:pt x="542" y="5101"/>
                    <a:pt x="542" y="4973"/>
                  </a:cubicBezTo>
                  <a:cubicBezTo>
                    <a:pt x="542" y="4833"/>
                    <a:pt x="427" y="4741"/>
                    <a:pt x="308" y="4741"/>
                  </a:cubicBezTo>
                  <a:close/>
                  <a:moveTo>
                    <a:pt x="2907" y="4741"/>
                  </a:moveTo>
                  <a:cubicBezTo>
                    <a:pt x="2850" y="4741"/>
                    <a:pt x="2792" y="4762"/>
                    <a:pt x="2745" y="4809"/>
                  </a:cubicBezTo>
                  <a:cubicBezTo>
                    <a:pt x="2599" y="4955"/>
                    <a:pt x="2703" y="5205"/>
                    <a:pt x="2910" y="5205"/>
                  </a:cubicBezTo>
                  <a:cubicBezTo>
                    <a:pt x="3037" y="5205"/>
                    <a:pt x="3142" y="5101"/>
                    <a:pt x="3142" y="4973"/>
                  </a:cubicBezTo>
                  <a:cubicBezTo>
                    <a:pt x="3141" y="4833"/>
                    <a:pt x="3026" y="4741"/>
                    <a:pt x="2907" y="4741"/>
                  </a:cubicBezTo>
                  <a:close/>
                  <a:moveTo>
                    <a:pt x="5507" y="4741"/>
                  </a:moveTo>
                  <a:cubicBezTo>
                    <a:pt x="5450" y="4741"/>
                    <a:pt x="5392" y="4762"/>
                    <a:pt x="5344" y="4809"/>
                  </a:cubicBezTo>
                  <a:cubicBezTo>
                    <a:pt x="5198" y="4955"/>
                    <a:pt x="5302" y="5205"/>
                    <a:pt x="5508" y="5205"/>
                  </a:cubicBezTo>
                  <a:cubicBezTo>
                    <a:pt x="5636" y="5205"/>
                    <a:pt x="5740" y="5101"/>
                    <a:pt x="5740" y="4973"/>
                  </a:cubicBezTo>
                  <a:cubicBezTo>
                    <a:pt x="5740" y="4833"/>
                    <a:pt x="5626" y="4741"/>
                    <a:pt x="5507" y="4741"/>
                  </a:cubicBezTo>
                  <a:close/>
                  <a:moveTo>
                    <a:pt x="6807" y="4741"/>
                  </a:moveTo>
                  <a:cubicBezTo>
                    <a:pt x="6750" y="4741"/>
                    <a:pt x="6692" y="4762"/>
                    <a:pt x="6645" y="4809"/>
                  </a:cubicBezTo>
                  <a:cubicBezTo>
                    <a:pt x="6499" y="4955"/>
                    <a:pt x="6601" y="5205"/>
                    <a:pt x="6808" y="5205"/>
                  </a:cubicBezTo>
                  <a:cubicBezTo>
                    <a:pt x="6936" y="5205"/>
                    <a:pt x="7040" y="5101"/>
                    <a:pt x="7040" y="4973"/>
                  </a:cubicBezTo>
                  <a:cubicBezTo>
                    <a:pt x="7040" y="4833"/>
                    <a:pt x="6926" y="4741"/>
                    <a:pt x="6807" y="4741"/>
                  </a:cubicBezTo>
                  <a:close/>
                  <a:moveTo>
                    <a:pt x="8107" y="4741"/>
                  </a:moveTo>
                  <a:cubicBezTo>
                    <a:pt x="8050" y="4741"/>
                    <a:pt x="7992" y="4762"/>
                    <a:pt x="7945" y="4809"/>
                  </a:cubicBezTo>
                  <a:cubicBezTo>
                    <a:pt x="7799" y="4955"/>
                    <a:pt x="7901" y="5205"/>
                    <a:pt x="8108" y="5205"/>
                  </a:cubicBezTo>
                  <a:cubicBezTo>
                    <a:pt x="8237" y="5205"/>
                    <a:pt x="8340" y="5101"/>
                    <a:pt x="8340" y="4973"/>
                  </a:cubicBezTo>
                  <a:cubicBezTo>
                    <a:pt x="8340" y="4833"/>
                    <a:pt x="8226" y="4741"/>
                    <a:pt x="8107" y="4741"/>
                  </a:cubicBezTo>
                  <a:close/>
                  <a:moveTo>
                    <a:pt x="1608" y="4741"/>
                  </a:moveTo>
                  <a:cubicBezTo>
                    <a:pt x="1551" y="4741"/>
                    <a:pt x="1493" y="4762"/>
                    <a:pt x="1446" y="4809"/>
                  </a:cubicBezTo>
                  <a:cubicBezTo>
                    <a:pt x="1300" y="4956"/>
                    <a:pt x="1403" y="5205"/>
                    <a:pt x="1608" y="5205"/>
                  </a:cubicBezTo>
                  <a:cubicBezTo>
                    <a:pt x="1609" y="5205"/>
                    <a:pt x="1609" y="5205"/>
                    <a:pt x="1610" y="5205"/>
                  </a:cubicBezTo>
                  <a:cubicBezTo>
                    <a:pt x="1738" y="5205"/>
                    <a:pt x="1842" y="5101"/>
                    <a:pt x="1842" y="4973"/>
                  </a:cubicBezTo>
                  <a:cubicBezTo>
                    <a:pt x="1842" y="4833"/>
                    <a:pt x="1727" y="4741"/>
                    <a:pt x="1608" y="4741"/>
                  </a:cubicBezTo>
                  <a:close/>
                  <a:moveTo>
                    <a:pt x="4207" y="4741"/>
                  </a:moveTo>
                  <a:cubicBezTo>
                    <a:pt x="4150" y="4741"/>
                    <a:pt x="4091" y="4762"/>
                    <a:pt x="4044" y="4809"/>
                  </a:cubicBezTo>
                  <a:cubicBezTo>
                    <a:pt x="3900" y="4956"/>
                    <a:pt x="4002" y="5205"/>
                    <a:pt x="4208" y="5205"/>
                  </a:cubicBezTo>
                  <a:cubicBezTo>
                    <a:pt x="4208" y="5205"/>
                    <a:pt x="4208" y="5205"/>
                    <a:pt x="4209" y="5205"/>
                  </a:cubicBezTo>
                  <a:cubicBezTo>
                    <a:pt x="4337" y="5205"/>
                    <a:pt x="4441" y="5101"/>
                    <a:pt x="4441" y="4973"/>
                  </a:cubicBezTo>
                  <a:cubicBezTo>
                    <a:pt x="4441" y="4833"/>
                    <a:pt x="4326" y="4741"/>
                    <a:pt x="4207" y="4741"/>
                  </a:cubicBezTo>
                  <a:close/>
                  <a:moveTo>
                    <a:pt x="9406" y="4741"/>
                  </a:moveTo>
                  <a:cubicBezTo>
                    <a:pt x="9349" y="4741"/>
                    <a:pt x="9291" y="4762"/>
                    <a:pt x="9244" y="4809"/>
                  </a:cubicBezTo>
                  <a:cubicBezTo>
                    <a:pt x="9098" y="4956"/>
                    <a:pt x="9201" y="5205"/>
                    <a:pt x="9407" y="5205"/>
                  </a:cubicBezTo>
                  <a:cubicBezTo>
                    <a:pt x="9407" y="5205"/>
                    <a:pt x="9408" y="5205"/>
                    <a:pt x="9408" y="5205"/>
                  </a:cubicBezTo>
                  <a:cubicBezTo>
                    <a:pt x="9536" y="5205"/>
                    <a:pt x="9639" y="5101"/>
                    <a:pt x="9639" y="4973"/>
                  </a:cubicBezTo>
                  <a:cubicBezTo>
                    <a:pt x="9639" y="4833"/>
                    <a:pt x="9525" y="4741"/>
                    <a:pt x="9406" y="4741"/>
                  </a:cubicBezTo>
                  <a:close/>
                  <a:moveTo>
                    <a:pt x="308" y="5926"/>
                  </a:moveTo>
                  <a:cubicBezTo>
                    <a:pt x="251" y="5926"/>
                    <a:pt x="193" y="5947"/>
                    <a:pt x="146" y="5995"/>
                  </a:cubicBezTo>
                  <a:cubicBezTo>
                    <a:pt x="0" y="6141"/>
                    <a:pt x="104" y="6390"/>
                    <a:pt x="310" y="6390"/>
                  </a:cubicBezTo>
                  <a:cubicBezTo>
                    <a:pt x="438" y="6390"/>
                    <a:pt x="541" y="6286"/>
                    <a:pt x="542" y="6158"/>
                  </a:cubicBezTo>
                  <a:cubicBezTo>
                    <a:pt x="542" y="6019"/>
                    <a:pt x="427" y="5926"/>
                    <a:pt x="308" y="5926"/>
                  </a:cubicBezTo>
                  <a:close/>
                  <a:moveTo>
                    <a:pt x="1608" y="5926"/>
                  </a:moveTo>
                  <a:cubicBezTo>
                    <a:pt x="1551" y="5926"/>
                    <a:pt x="1493" y="5947"/>
                    <a:pt x="1446" y="5995"/>
                  </a:cubicBezTo>
                  <a:cubicBezTo>
                    <a:pt x="1300" y="6141"/>
                    <a:pt x="1404" y="6390"/>
                    <a:pt x="1610" y="6390"/>
                  </a:cubicBezTo>
                  <a:cubicBezTo>
                    <a:pt x="1738" y="6390"/>
                    <a:pt x="1842" y="6286"/>
                    <a:pt x="1842" y="6158"/>
                  </a:cubicBezTo>
                  <a:cubicBezTo>
                    <a:pt x="1842" y="6019"/>
                    <a:pt x="1727" y="5926"/>
                    <a:pt x="1608" y="5926"/>
                  </a:cubicBezTo>
                  <a:close/>
                  <a:moveTo>
                    <a:pt x="2908" y="5926"/>
                  </a:moveTo>
                  <a:cubicBezTo>
                    <a:pt x="2851" y="5926"/>
                    <a:pt x="2792" y="5947"/>
                    <a:pt x="2745" y="5995"/>
                  </a:cubicBezTo>
                  <a:cubicBezTo>
                    <a:pt x="2599" y="6141"/>
                    <a:pt x="2703" y="6390"/>
                    <a:pt x="2910" y="6390"/>
                  </a:cubicBezTo>
                  <a:cubicBezTo>
                    <a:pt x="3037" y="6390"/>
                    <a:pt x="3141" y="6286"/>
                    <a:pt x="3142" y="6158"/>
                  </a:cubicBezTo>
                  <a:cubicBezTo>
                    <a:pt x="3142" y="6019"/>
                    <a:pt x="3027" y="5926"/>
                    <a:pt x="2908" y="5926"/>
                  </a:cubicBezTo>
                  <a:close/>
                  <a:moveTo>
                    <a:pt x="4207" y="5926"/>
                  </a:moveTo>
                  <a:cubicBezTo>
                    <a:pt x="4150" y="5926"/>
                    <a:pt x="4091" y="5947"/>
                    <a:pt x="4044" y="5995"/>
                  </a:cubicBezTo>
                  <a:cubicBezTo>
                    <a:pt x="3898" y="6141"/>
                    <a:pt x="4003" y="6390"/>
                    <a:pt x="4209" y="6390"/>
                  </a:cubicBezTo>
                  <a:cubicBezTo>
                    <a:pt x="4337" y="6390"/>
                    <a:pt x="4441" y="6286"/>
                    <a:pt x="4441" y="6158"/>
                  </a:cubicBezTo>
                  <a:cubicBezTo>
                    <a:pt x="4441" y="6019"/>
                    <a:pt x="4326" y="5926"/>
                    <a:pt x="4207" y="5926"/>
                  </a:cubicBezTo>
                  <a:close/>
                  <a:moveTo>
                    <a:pt x="5507" y="5926"/>
                  </a:moveTo>
                  <a:cubicBezTo>
                    <a:pt x="5450" y="5926"/>
                    <a:pt x="5392" y="5947"/>
                    <a:pt x="5344" y="5995"/>
                  </a:cubicBezTo>
                  <a:cubicBezTo>
                    <a:pt x="5198" y="6141"/>
                    <a:pt x="5302" y="6390"/>
                    <a:pt x="5508" y="6390"/>
                  </a:cubicBezTo>
                  <a:cubicBezTo>
                    <a:pt x="5636" y="6390"/>
                    <a:pt x="5740" y="6286"/>
                    <a:pt x="5740" y="6158"/>
                  </a:cubicBezTo>
                  <a:cubicBezTo>
                    <a:pt x="5740" y="6019"/>
                    <a:pt x="5626" y="5926"/>
                    <a:pt x="5507" y="5926"/>
                  </a:cubicBezTo>
                  <a:close/>
                  <a:moveTo>
                    <a:pt x="6807" y="5926"/>
                  </a:moveTo>
                  <a:cubicBezTo>
                    <a:pt x="6750" y="5926"/>
                    <a:pt x="6692" y="5947"/>
                    <a:pt x="6645" y="5995"/>
                  </a:cubicBezTo>
                  <a:cubicBezTo>
                    <a:pt x="6499" y="6141"/>
                    <a:pt x="6601" y="6390"/>
                    <a:pt x="6808" y="6390"/>
                  </a:cubicBezTo>
                  <a:cubicBezTo>
                    <a:pt x="6936" y="6390"/>
                    <a:pt x="7040" y="6286"/>
                    <a:pt x="7040" y="6158"/>
                  </a:cubicBezTo>
                  <a:cubicBezTo>
                    <a:pt x="7040" y="6019"/>
                    <a:pt x="6926" y="5926"/>
                    <a:pt x="6807" y="5926"/>
                  </a:cubicBezTo>
                  <a:close/>
                  <a:moveTo>
                    <a:pt x="8107" y="5926"/>
                  </a:moveTo>
                  <a:cubicBezTo>
                    <a:pt x="8050" y="5926"/>
                    <a:pt x="7992" y="5947"/>
                    <a:pt x="7945" y="5995"/>
                  </a:cubicBezTo>
                  <a:cubicBezTo>
                    <a:pt x="7799" y="6141"/>
                    <a:pt x="7901" y="6390"/>
                    <a:pt x="8108" y="6390"/>
                  </a:cubicBezTo>
                  <a:cubicBezTo>
                    <a:pt x="8237" y="6390"/>
                    <a:pt x="8340" y="6286"/>
                    <a:pt x="8340" y="6158"/>
                  </a:cubicBezTo>
                  <a:cubicBezTo>
                    <a:pt x="8340" y="6019"/>
                    <a:pt x="8226" y="5926"/>
                    <a:pt x="8107" y="5926"/>
                  </a:cubicBezTo>
                  <a:close/>
                  <a:moveTo>
                    <a:pt x="9406" y="5926"/>
                  </a:moveTo>
                  <a:cubicBezTo>
                    <a:pt x="9349" y="5926"/>
                    <a:pt x="9291" y="5947"/>
                    <a:pt x="9244" y="5995"/>
                  </a:cubicBezTo>
                  <a:cubicBezTo>
                    <a:pt x="9098" y="6141"/>
                    <a:pt x="9201" y="6390"/>
                    <a:pt x="9408" y="6390"/>
                  </a:cubicBezTo>
                  <a:cubicBezTo>
                    <a:pt x="9536" y="6390"/>
                    <a:pt x="9639" y="6286"/>
                    <a:pt x="9639" y="6158"/>
                  </a:cubicBezTo>
                  <a:cubicBezTo>
                    <a:pt x="9639" y="6019"/>
                    <a:pt x="9525" y="5926"/>
                    <a:pt x="9406" y="5926"/>
                  </a:cubicBezTo>
                  <a:close/>
                  <a:moveTo>
                    <a:pt x="309" y="7111"/>
                  </a:moveTo>
                  <a:cubicBezTo>
                    <a:pt x="252" y="7111"/>
                    <a:pt x="194" y="7133"/>
                    <a:pt x="146" y="7180"/>
                  </a:cubicBezTo>
                  <a:cubicBezTo>
                    <a:pt x="0" y="7326"/>
                    <a:pt x="104" y="7575"/>
                    <a:pt x="310" y="7575"/>
                  </a:cubicBezTo>
                  <a:cubicBezTo>
                    <a:pt x="438" y="7575"/>
                    <a:pt x="541" y="7472"/>
                    <a:pt x="542" y="7343"/>
                  </a:cubicBezTo>
                  <a:cubicBezTo>
                    <a:pt x="542" y="7204"/>
                    <a:pt x="428" y="7111"/>
                    <a:pt x="309" y="7111"/>
                  </a:cubicBezTo>
                  <a:close/>
                  <a:moveTo>
                    <a:pt x="1608" y="7111"/>
                  </a:moveTo>
                  <a:cubicBezTo>
                    <a:pt x="1551" y="7111"/>
                    <a:pt x="1493" y="7133"/>
                    <a:pt x="1446" y="7180"/>
                  </a:cubicBezTo>
                  <a:cubicBezTo>
                    <a:pt x="1300" y="7326"/>
                    <a:pt x="1404" y="7575"/>
                    <a:pt x="1610" y="7575"/>
                  </a:cubicBezTo>
                  <a:cubicBezTo>
                    <a:pt x="1738" y="7575"/>
                    <a:pt x="1842" y="7472"/>
                    <a:pt x="1842" y="7343"/>
                  </a:cubicBezTo>
                  <a:cubicBezTo>
                    <a:pt x="1842" y="7204"/>
                    <a:pt x="1727" y="7111"/>
                    <a:pt x="1608" y="7111"/>
                  </a:cubicBezTo>
                  <a:close/>
                  <a:moveTo>
                    <a:pt x="2907" y="7110"/>
                  </a:moveTo>
                  <a:cubicBezTo>
                    <a:pt x="2850" y="7110"/>
                    <a:pt x="2792" y="7132"/>
                    <a:pt x="2745" y="7179"/>
                  </a:cubicBezTo>
                  <a:cubicBezTo>
                    <a:pt x="2599" y="7325"/>
                    <a:pt x="2703" y="7575"/>
                    <a:pt x="2910" y="7575"/>
                  </a:cubicBezTo>
                  <a:cubicBezTo>
                    <a:pt x="3037" y="7575"/>
                    <a:pt x="3141" y="7472"/>
                    <a:pt x="3142" y="7343"/>
                  </a:cubicBezTo>
                  <a:cubicBezTo>
                    <a:pt x="3142" y="7203"/>
                    <a:pt x="3027" y="7110"/>
                    <a:pt x="2907" y="7110"/>
                  </a:cubicBezTo>
                  <a:close/>
                  <a:moveTo>
                    <a:pt x="4207" y="7111"/>
                  </a:moveTo>
                  <a:cubicBezTo>
                    <a:pt x="4150" y="7111"/>
                    <a:pt x="4092" y="7133"/>
                    <a:pt x="4044" y="7180"/>
                  </a:cubicBezTo>
                  <a:cubicBezTo>
                    <a:pt x="3898" y="7326"/>
                    <a:pt x="4003" y="7575"/>
                    <a:pt x="4209" y="7575"/>
                  </a:cubicBezTo>
                  <a:cubicBezTo>
                    <a:pt x="4337" y="7575"/>
                    <a:pt x="4441" y="7472"/>
                    <a:pt x="4441" y="7343"/>
                  </a:cubicBezTo>
                  <a:cubicBezTo>
                    <a:pt x="4441" y="7204"/>
                    <a:pt x="4327" y="7111"/>
                    <a:pt x="4207" y="7111"/>
                  </a:cubicBezTo>
                  <a:close/>
                  <a:moveTo>
                    <a:pt x="5507" y="7111"/>
                  </a:moveTo>
                  <a:cubicBezTo>
                    <a:pt x="5450" y="7111"/>
                    <a:pt x="5392" y="7133"/>
                    <a:pt x="5344" y="7180"/>
                  </a:cubicBezTo>
                  <a:cubicBezTo>
                    <a:pt x="5198" y="7326"/>
                    <a:pt x="5302" y="7575"/>
                    <a:pt x="5508" y="7575"/>
                  </a:cubicBezTo>
                  <a:cubicBezTo>
                    <a:pt x="5636" y="7575"/>
                    <a:pt x="5740" y="7472"/>
                    <a:pt x="5740" y="7343"/>
                  </a:cubicBezTo>
                  <a:cubicBezTo>
                    <a:pt x="5740" y="7204"/>
                    <a:pt x="5626" y="7111"/>
                    <a:pt x="5507" y="7111"/>
                  </a:cubicBezTo>
                  <a:close/>
                  <a:moveTo>
                    <a:pt x="6806" y="7111"/>
                  </a:moveTo>
                  <a:cubicBezTo>
                    <a:pt x="6749" y="7111"/>
                    <a:pt x="6692" y="7132"/>
                    <a:pt x="6645" y="7179"/>
                  </a:cubicBezTo>
                  <a:cubicBezTo>
                    <a:pt x="6499" y="7325"/>
                    <a:pt x="6601" y="7575"/>
                    <a:pt x="6808" y="7575"/>
                  </a:cubicBezTo>
                  <a:cubicBezTo>
                    <a:pt x="6935" y="7575"/>
                    <a:pt x="7040" y="7472"/>
                    <a:pt x="7040" y="7343"/>
                  </a:cubicBezTo>
                  <a:cubicBezTo>
                    <a:pt x="7040" y="7204"/>
                    <a:pt x="6925" y="7111"/>
                    <a:pt x="6806" y="7111"/>
                  </a:cubicBezTo>
                  <a:close/>
                  <a:moveTo>
                    <a:pt x="8106" y="7111"/>
                  </a:moveTo>
                  <a:cubicBezTo>
                    <a:pt x="8049" y="7111"/>
                    <a:pt x="7992" y="7132"/>
                    <a:pt x="7945" y="7179"/>
                  </a:cubicBezTo>
                  <a:cubicBezTo>
                    <a:pt x="7799" y="7325"/>
                    <a:pt x="7901" y="7575"/>
                    <a:pt x="8108" y="7575"/>
                  </a:cubicBezTo>
                  <a:cubicBezTo>
                    <a:pt x="8236" y="7575"/>
                    <a:pt x="8340" y="7472"/>
                    <a:pt x="8340" y="7343"/>
                  </a:cubicBezTo>
                  <a:cubicBezTo>
                    <a:pt x="8340" y="7204"/>
                    <a:pt x="8225" y="7111"/>
                    <a:pt x="8106" y="7111"/>
                  </a:cubicBezTo>
                  <a:close/>
                  <a:moveTo>
                    <a:pt x="9406" y="7111"/>
                  </a:moveTo>
                  <a:cubicBezTo>
                    <a:pt x="9349" y="7111"/>
                    <a:pt x="9291" y="7133"/>
                    <a:pt x="9244" y="7180"/>
                  </a:cubicBezTo>
                  <a:cubicBezTo>
                    <a:pt x="9098" y="7326"/>
                    <a:pt x="9201" y="7575"/>
                    <a:pt x="9408" y="7575"/>
                  </a:cubicBezTo>
                  <a:cubicBezTo>
                    <a:pt x="9536" y="7574"/>
                    <a:pt x="9639" y="7471"/>
                    <a:pt x="9639" y="7343"/>
                  </a:cubicBezTo>
                  <a:cubicBezTo>
                    <a:pt x="9639" y="7204"/>
                    <a:pt x="9525" y="7111"/>
                    <a:pt x="9406" y="7111"/>
                  </a:cubicBezTo>
                  <a:close/>
                  <a:moveTo>
                    <a:pt x="309" y="8296"/>
                  </a:moveTo>
                  <a:cubicBezTo>
                    <a:pt x="251" y="8296"/>
                    <a:pt x="193" y="8318"/>
                    <a:pt x="146" y="8365"/>
                  </a:cubicBezTo>
                  <a:cubicBezTo>
                    <a:pt x="0" y="8511"/>
                    <a:pt x="104" y="8760"/>
                    <a:pt x="310" y="8760"/>
                  </a:cubicBezTo>
                  <a:cubicBezTo>
                    <a:pt x="438" y="8760"/>
                    <a:pt x="541" y="8656"/>
                    <a:pt x="542" y="8529"/>
                  </a:cubicBezTo>
                  <a:cubicBezTo>
                    <a:pt x="542" y="8389"/>
                    <a:pt x="428" y="8296"/>
                    <a:pt x="309" y="8296"/>
                  </a:cubicBezTo>
                  <a:close/>
                  <a:moveTo>
                    <a:pt x="1609" y="8296"/>
                  </a:moveTo>
                  <a:cubicBezTo>
                    <a:pt x="1552" y="8296"/>
                    <a:pt x="1493" y="8318"/>
                    <a:pt x="1446" y="8365"/>
                  </a:cubicBezTo>
                  <a:cubicBezTo>
                    <a:pt x="1300" y="8511"/>
                    <a:pt x="1404" y="8760"/>
                    <a:pt x="1610" y="8760"/>
                  </a:cubicBezTo>
                  <a:cubicBezTo>
                    <a:pt x="1738" y="8760"/>
                    <a:pt x="1842" y="8656"/>
                    <a:pt x="1842" y="8529"/>
                  </a:cubicBezTo>
                  <a:cubicBezTo>
                    <a:pt x="1842" y="8389"/>
                    <a:pt x="1728" y="8296"/>
                    <a:pt x="1609" y="8296"/>
                  </a:cubicBezTo>
                  <a:close/>
                  <a:moveTo>
                    <a:pt x="2907" y="8296"/>
                  </a:moveTo>
                  <a:cubicBezTo>
                    <a:pt x="2850" y="8296"/>
                    <a:pt x="2792" y="8317"/>
                    <a:pt x="2745" y="8364"/>
                  </a:cubicBezTo>
                  <a:cubicBezTo>
                    <a:pt x="2599" y="8510"/>
                    <a:pt x="2703" y="8760"/>
                    <a:pt x="2910" y="8760"/>
                  </a:cubicBezTo>
                  <a:cubicBezTo>
                    <a:pt x="3037" y="8760"/>
                    <a:pt x="3141" y="8657"/>
                    <a:pt x="3142" y="8529"/>
                  </a:cubicBezTo>
                  <a:cubicBezTo>
                    <a:pt x="3142" y="8388"/>
                    <a:pt x="3027" y="8296"/>
                    <a:pt x="2907" y="8296"/>
                  </a:cubicBezTo>
                  <a:close/>
                  <a:moveTo>
                    <a:pt x="4207" y="8296"/>
                  </a:moveTo>
                  <a:cubicBezTo>
                    <a:pt x="4150" y="8296"/>
                    <a:pt x="4092" y="8318"/>
                    <a:pt x="4044" y="8365"/>
                  </a:cubicBezTo>
                  <a:cubicBezTo>
                    <a:pt x="3898" y="8511"/>
                    <a:pt x="4003" y="8760"/>
                    <a:pt x="4209" y="8760"/>
                  </a:cubicBezTo>
                  <a:cubicBezTo>
                    <a:pt x="4337" y="8759"/>
                    <a:pt x="4441" y="8656"/>
                    <a:pt x="4441" y="8529"/>
                  </a:cubicBezTo>
                  <a:cubicBezTo>
                    <a:pt x="4441" y="8389"/>
                    <a:pt x="4326" y="8296"/>
                    <a:pt x="4207" y="8296"/>
                  </a:cubicBezTo>
                  <a:close/>
                  <a:moveTo>
                    <a:pt x="5507" y="8296"/>
                  </a:moveTo>
                  <a:cubicBezTo>
                    <a:pt x="5450" y="8296"/>
                    <a:pt x="5392" y="8318"/>
                    <a:pt x="5344" y="8365"/>
                  </a:cubicBezTo>
                  <a:cubicBezTo>
                    <a:pt x="5198" y="8511"/>
                    <a:pt x="5302" y="8760"/>
                    <a:pt x="5508" y="8760"/>
                  </a:cubicBezTo>
                  <a:cubicBezTo>
                    <a:pt x="5636" y="8760"/>
                    <a:pt x="5740" y="8656"/>
                    <a:pt x="5740" y="8529"/>
                  </a:cubicBezTo>
                  <a:cubicBezTo>
                    <a:pt x="5740" y="8389"/>
                    <a:pt x="5626" y="8296"/>
                    <a:pt x="5507" y="8296"/>
                  </a:cubicBezTo>
                  <a:close/>
                  <a:moveTo>
                    <a:pt x="6806" y="8296"/>
                  </a:moveTo>
                  <a:cubicBezTo>
                    <a:pt x="6750" y="8296"/>
                    <a:pt x="6692" y="8317"/>
                    <a:pt x="6645" y="8364"/>
                  </a:cubicBezTo>
                  <a:cubicBezTo>
                    <a:pt x="6499" y="8510"/>
                    <a:pt x="6601" y="8760"/>
                    <a:pt x="6808" y="8760"/>
                  </a:cubicBezTo>
                  <a:cubicBezTo>
                    <a:pt x="6936" y="8760"/>
                    <a:pt x="7040" y="8657"/>
                    <a:pt x="7040" y="8529"/>
                  </a:cubicBezTo>
                  <a:cubicBezTo>
                    <a:pt x="7040" y="8388"/>
                    <a:pt x="6926" y="8296"/>
                    <a:pt x="6806" y="8296"/>
                  </a:cubicBezTo>
                  <a:close/>
                  <a:moveTo>
                    <a:pt x="8107" y="8296"/>
                  </a:moveTo>
                  <a:cubicBezTo>
                    <a:pt x="8050" y="8296"/>
                    <a:pt x="7992" y="8317"/>
                    <a:pt x="7945" y="8364"/>
                  </a:cubicBezTo>
                  <a:cubicBezTo>
                    <a:pt x="7799" y="8510"/>
                    <a:pt x="7901" y="8760"/>
                    <a:pt x="8108" y="8760"/>
                  </a:cubicBezTo>
                  <a:cubicBezTo>
                    <a:pt x="8237" y="8760"/>
                    <a:pt x="8340" y="8657"/>
                    <a:pt x="8340" y="8529"/>
                  </a:cubicBezTo>
                  <a:cubicBezTo>
                    <a:pt x="8340" y="8388"/>
                    <a:pt x="8226" y="8296"/>
                    <a:pt x="8107" y="8296"/>
                  </a:cubicBezTo>
                  <a:close/>
                  <a:moveTo>
                    <a:pt x="9406" y="8296"/>
                  </a:moveTo>
                  <a:cubicBezTo>
                    <a:pt x="9349" y="8296"/>
                    <a:pt x="9291" y="8318"/>
                    <a:pt x="9244" y="8365"/>
                  </a:cubicBezTo>
                  <a:cubicBezTo>
                    <a:pt x="9098" y="8511"/>
                    <a:pt x="9201" y="8760"/>
                    <a:pt x="9408" y="8760"/>
                  </a:cubicBezTo>
                  <a:cubicBezTo>
                    <a:pt x="9536" y="8759"/>
                    <a:pt x="9639" y="8656"/>
                    <a:pt x="9639" y="8529"/>
                  </a:cubicBezTo>
                  <a:cubicBezTo>
                    <a:pt x="9639" y="8389"/>
                    <a:pt x="9525" y="8296"/>
                    <a:pt x="9406" y="8296"/>
                  </a:cubicBezTo>
                  <a:close/>
                  <a:moveTo>
                    <a:pt x="308" y="9481"/>
                  </a:moveTo>
                  <a:cubicBezTo>
                    <a:pt x="251" y="9481"/>
                    <a:pt x="193" y="9502"/>
                    <a:pt x="146" y="9549"/>
                  </a:cubicBezTo>
                  <a:cubicBezTo>
                    <a:pt x="0" y="9696"/>
                    <a:pt x="104" y="9946"/>
                    <a:pt x="310" y="9946"/>
                  </a:cubicBezTo>
                  <a:cubicBezTo>
                    <a:pt x="438" y="9946"/>
                    <a:pt x="542" y="9841"/>
                    <a:pt x="542" y="9714"/>
                  </a:cubicBezTo>
                  <a:cubicBezTo>
                    <a:pt x="542" y="9574"/>
                    <a:pt x="427" y="9481"/>
                    <a:pt x="308" y="9481"/>
                  </a:cubicBezTo>
                  <a:close/>
                  <a:moveTo>
                    <a:pt x="1608" y="9481"/>
                  </a:moveTo>
                  <a:cubicBezTo>
                    <a:pt x="1551" y="9481"/>
                    <a:pt x="1493" y="9503"/>
                    <a:pt x="1446" y="9550"/>
                  </a:cubicBezTo>
                  <a:cubicBezTo>
                    <a:pt x="1300" y="9696"/>
                    <a:pt x="1404" y="9946"/>
                    <a:pt x="1610" y="9946"/>
                  </a:cubicBezTo>
                  <a:cubicBezTo>
                    <a:pt x="1738" y="9946"/>
                    <a:pt x="1842" y="9841"/>
                    <a:pt x="1842" y="9714"/>
                  </a:cubicBezTo>
                  <a:cubicBezTo>
                    <a:pt x="1842" y="9574"/>
                    <a:pt x="1727" y="9481"/>
                    <a:pt x="1608" y="9481"/>
                  </a:cubicBezTo>
                  <a:close/>
                  <a:moveTo>
                    <a:pt x="2907" y="9481"/>
                  </a:moveTo>
                  <a:cubicBezTo>
                    <a:pt x="2850" y="9481"/>
                    <a:pt x="2792" y="9502"/>
                    <a:pt x="2745" y="9549"/>
                  </a:cubicBezTo>
                  <a:cubicBezTo>
                    <a:pt x="2599" y="9695"/>
                    <a:pt x="2703" y="9946"/>
                    <a:pt x="2910" y="9946"/>
                  </a:cubicBezTo>
                  <a:cubicBezTo>
                    <a:pt x="3037" y="9946"/>
                    <a:pt x="3142" y="9841"/>
                    <a:pt x="3142" y="9714"/>
                  </a:cubicBezTo>
                  <a:cubicBezTo>
                    <a:pt x="3141" y="9574"/>
                    <a:pt x="3026" y="9481"/>
                    <a:pt x="2907" y="9481"/>
                  </a:cubicBezTo>
                  <a:close/>
                  <a:moveTo>
                    <a:pt x="4207" y="9481"/>
                  </a:moveTo>
                  <a:cubicBezTo>
                    <a:pt x="4150" y="9481"/>
                    <a:pt x="4092" y="9503"/>
                    <a:pt x="4044" y="9550"/>
                  </a:cubicBezTo>
                  <a:cubicBezTo>
                    <a:pt x="3899" y="9696"/>
                    <a:pt x="4003" y="9946"/>
                    <a:pt x="4209" y="9946"/>
                  </a:cubicBezTo>
                  <a:cubicBezTo>
                    <a:pt x="4337" y="9945"/>
                    <a:pt x="4441" y="9841"/>
                    <a:pt x="4441" y="9714"/>
                  </a:cubicBezTo>
                  <a:cubicBezTo>
                    <a:pt x="4441" y="9574"/>
                    <a:pt x="4326" y="9481"/>
                    <a:pt x="4207" y="9481"/>
                  </a:cubicBezTo>
                  <a:close/>
                  <a:moveTo>
                    <a:pt x="5506" y="9481"/>
                  </a:moveTo>
                  <a:cubicBezTo>
                    <a:pt x="5450" y="9481"/>
                    <a:pt x="5392" y="9502"/>
                    <a:pt x="5344" y="9549"/>
                  </a:cubicBezTo>
                  <a:cubicBezTo>
                    <a:pt x="5198" y="9696"/>
                    <a:pt x="5302" y="9946"/>
                    <a:pt x="5508" y="9946"/>
                  </a:cubicBezTo>
                  <a:cubicBezTo>
                    <a:pt x="5636" y="9946"/>
                    <a:pt x="5740" y="9841"/>
                    <a:pt x="5740" y="9714"/>
                  </a:cubicBezTo>
                  <a:cubicBezTo>
                    <a:pt x="5740" y="9574"/>
                    <a:pt x="5626" y="9481"/>
                    <a:pt x="5506" y="9481"/>
                  </a:cubicBezTo>
                  <a:close/>
                  <a:moveTo>
                    <a:pt x="6806" y="9481"/>
                  </a:moveTo>
                  <a:cubicBezTo>
                    <a:pt x="6750" y="9481"/>
                    <a:pt x="6692" y="9502"/>
                    <a:pt x="6645" y="9549"/>
                  </a:cubicBezTo>
                  <a:cubicBezTo>
                    <a:pt x="6499" y="9695"/>
                    <a:pt x="6601" y="9946"/>
                    <a:pt x="6808" y="9946"/>
                  </a:cubicBezTo>
                  <a:cubicBezTo>
                    <a:pt x="6936" y="9946"/>
                    <a:pt x="7040" y="9841"/>
                    <a:pt x="7040" y="9714"/>
                  </a:cubicBezTo>
                  <a:cubicBezTo>
                    <a:pt x="7040" y="9574"/>
                    <a:pt x="6926" y="9481"/>
                    <a:pt x="6806" y="9481"/>
                  </a:cubicBezTo>
                  <a:close/>
                  <a:moveTo>
                    <a:pt x="8107" y="9481"/>
                  </a:moveTo>
                  <a:cubicBezTo>
                    <a:pt x="8050" y="9481"/>
                    <a:pt x="7992" y="9502"/>
                    <a:pt x="7945" y="9549"/>
                  </a:cubicBezTo>
                  <a:cubicBezTo>
                    <a:pt x="7799" y="9695"/>
                    <a:pt x="7901" y="9946"/>
                    <a:pt x="8108" y="9946"/>
                  </a:cubicBezTo>
                  <a:cubicBezTo>
                    <a:pt x="8237" y="9946"/>
                    <a:pt x="8340" y="9841"/>
                    <a:pt x="8340" y="9714"/>
                  </a:cubicBezTo>
                  <a:cubicBezTo>
                    <a:pt x="8340" y="9574"/>
                    <a:pt x="8226" y="9481"/>
                    <a:pt x="8107" y="9481"/>
                  </a:cubicBezTo>
                  <a:close/>
                  <a:moveTo>
                    <a:pt x="9406" y="9481"/>
                  </a:moveTo>
                  <a:cubicBezTo>
                    <a:pt x="9349" y="9481"/>
                    <a:pt x="9291" y="9503"/>
                    <a:pt x="9244" y="9550"/>
                  </a:cubicBezTo>
                  <a:cubicBezTo>
                    <a:pt x="9098" y="9696"/>
                    <a:pt x="9201" y="9946"/>
                    <a:pt x="9408" y="9946"/>
                  </a:cubicBezTo>
                  <a:cubicBezTo>
                    <a:pt x="9536" y="9945"/>
                    <a:pt x="9639" y="9841"/>
                    <a:pt x="9639" y="9714"/>
                  </a:cubicBezTo>
                  <a:cubicBezTo>
                    <a:pt x="9639" y="9574"/>
                    <a:pt x="9525" y="9481"/>
                    <a:pt x="9406" y="94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2615950" y="2850975"/>
              <a:ext cx="81625" cy="107800"/>
            </a:xfrm>
            <a:custGeom>
              <a:rect b="b" l="l" r="r" t="t"/>
              <a:pathLst>
                <a:path extrusionOk="0" h="4312" w="3265">
                  <a:moveTo>
                    <a:pt x="1633" y="418"/>
                  </a:moveTo>
                  <a:cubicBezTo>
                    <a:pt x="1971" y="418"/>
                    <a:pt x="2255" y="637"/>
                    <a:pt x="2320" y="928"/>
                  </a:cubicBezTo>
                  <a:cubicBezTo>
                    <a:pt x="2345" y="1036"/>
                    <a:pt x="2331" y="1061"/>
                    <a:pt x="2335" y="1684"/>
                  </a:cubicBezTo>
                  <a:lnTo>
                    <a:pt x="930" y="1684"/>
                  </a:lnTo>
                  <a:cubicBezTo>
                    <a:pt x="935" y="1060"/>
                    <a:pt x="921" y="1036"/>
                    <a:pt x="945" y="928"/>
                  </a:cubicBezTo>
                  <a:cubicBezTo>
                    <a:pt x="1011" y="637"/>
                    <a:pt x="1294" y="418"/>
                    <a:pt x="1633" y="418"/>
                  </a:cubicBezTo>
                  <a:close/>
                  <a:moveTo>
                    <a:pt x="1632" y="2286"/>
                  </a:moveTo>
                  <a:cubicBezTo>
                    <a:pt x="1868" y="2286"/>
                    <a:pt x="2059" y="2460"/>
                    <a:pt x="2059" y="2674"/>
                  </a:cubicBezTo>
                  <a:cubicBezTo>
                    <a:pt x="2059" y="2803"/>
                    <a:pt x="1989" y="2917"/>
                    <a:pt x="1882" y="2988"/>
                  </a:cubicBezTo>
                  <a:lnTo>
                    <a:pt x="2029" y="3613"/>
                  </a:lnTo>
                  <a:cubicBezTo>
                    <a:pt x="2030" y="3617"/>
                    <a:pt x="2031" y="3621"/>
                    <a:pt x="2031" y="3625"/>
                  </a:cubicBezTo>
                  <a:cubicBezTo>
                    <a:pt x="2035" y="3652"/>
                    <a:pt x="2025" y="3680"/>
                    <a:pt x="2007" y="3700"/>
                  </a:cubicBezTo>
                  <a:cubicBezTo>
                    <a:pt x="1984" y="3725"/>
                    <a:pt x="1952" y="3739"/>
                    <a:pt x="1919" y="3739"/>
                  </a:cubicBezTo>
                  <a:lnTo>
                    <a:pt x="1347" y="3739"/>
                  </a:lnTo>
                  <a:cubicBezTo>
                    <a:pt x="1313" y="3739"/>
                    <a:pt x="1281" y="3726"/>
                    <a:pt x="1258" y="3700"/>
                  </a:cubicBezTo>
                  <a:cubicBezTo>
                    <a:pt x="1242" y="3683"/>
                    <a:pt x="1232" y="3660"/>
                    <a:pt x="1232" y="3637"/>
                  </a:cubicBezTo>
                  <a:cubicBezTo>
                    <a:pt x="1232" y="3628"/>
                    <a:pt x="1232" y="3621"/>
                    <a:pt x="1234" y="3613"/>
                  </a:cubicBezTo>
                  <a:lnTo>
                    <a:pt x="1381" y="2988"/>
                  </a:lnTo>
                  <a:cubicBezTo>
                    <a:pt x="1275" y="2917"/>
                    <a:pt x="1205" y="2803"/>
                    <a:pt x="1205" y="2674"/>
                  </a:cubicBezTo>
                  <a:cubicBezTo>
                    <a:pt x="1205" y="2460"/>
                    <a:pt x="1396" y="2286"/>
                    <a:pt x="1632" y="2286"/>
                  </a:cubicBezTo>
                  <a:close/>
                  <a:moveTo>
                    <a:pt x="1633" y="0"/>
                  </a:moveTo>
                  <a:cubicBezTo>
                    <a:pt x="997" y="0"/>
                    <a:pt x="470" y="470"/>
                    <a:pt x="470" y="1057"/>
                  </a:cubicBezTo>
                  <a:lnTo>
                    <a:pt x="470" y="1684"/>
                  </a:lnTo>
                  <a:lnTo>
                    <a:pt x="318" y="1684"/>
                  </a:lnTo>
                  <a:cubicBezTo>
                    <a:pt x="161" y="1684"/>
                    <a:pt x="37" y="1787"/>
                    <a:pt x="9" y="1914"/>
                  </a:cubicBezTo>
                  <a:cubicBezTo>
                    <a:pt x="1" y="1951"/>
                    <a:pt x="3" y="4025"/>
                    <a:pt x="3" y="4025"/>
                  </a:cubicBezTo>
                  <a:cubicBezTo>
                    <a:pt x="3" y="4177"/>
                    <a:pt x="137" y="4311"/>
                    <a:pt x="318" y="4311"/>
                  </a:cubicBezTo>
                  <a:lnTo>
                    <a:pt x="2947" y="4311"/>
                  </a:lnTo>
                  <a:cubicBezTo>
                    <a:pt x="3128" y="4311"/>
                    <a:pt x="3263" y="4177"/>
                    <a:pt x="3263" y="4025"/>
                  </a:cubicBezTo>
                  <a:cubicBezTo>
                    <a:pt x="3264" y="4024"/>
                    <a:pt x="3264" y="1957"/>
                    <a:pt x="3259" y="1928"/>
                  </a:cubicBezTo>
                  <a:cubicBezTo>
                    <a:pt x="3237" y="1793"/>
                    <a:pt x="3109" y="1684"/>
                    <a:pt x="2947" y="1684"/>
                  </a:cubicBezTo>
                  <a:lnTo>
                    <a:pt x="2795" y="1684"/>
                  </a:lnTo>
                  <a:lnTo>
                    <a:pt x="2795" y="1057"/>
                  </a:lnTo>
                  <a:cubicBezTo>
                    <a:pt x="2795" y="469"/>
                    <a:pt x="2267" y="0"/>
                    <a:pt x="1633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519450" y="3013175"/>
              <a:ext cx="25725" cy="30475"/>
            </a:xfrm>
            <a:custGeom>
              <a:rect b="b" l="l" r="r" t="t"/>
              <a:pathLst>
                <a:path extrusionOk="0" h="1219" w="1029">
                  <a:moveTo>
                    <a:pt x="547" y="270"/>
                  </a:moveTo>
                  <a:cubicBezTo>
                    <a:pt x="586" y="270"/>
                    <a:pt x="624" y="282"/>
                    <a:pt x="658" y="303"/>
                  </a:cubicBezTo>
                  <a:cubicBezTo>
                    <a:pt x="689" y="324"/>
                    <a:pt x="705" y="360"/>
                    <a:pt x="705" y="408"/>
                  </a:cubicBezTo>
                  <a:cubicBezTo>
                    <a:pt x="704" y="457"/>
                    <a:pt x="689" y="491"/>
                    <a:pt x="658" y="513"/>
                  </a:cubicBezTo>
                  <a:cubicBezTo>
                    <a:pt x="624" y="534"/>
                    <a:pt x="586" y="545"/>
                    <a:pt x="547" y="545"/>
                  </a:cubicBezTo>
                  <a:cubicBezTo>
                    <a:pt x="543" y="545"/>
                    <a:pt x="540" y="545"/>
                    <a:pt x="537" y="545"/>
                  </a:cubicBezTo>
                  <a:lnTo>
                    <a:pt x="322" y="545"/>
                  </a:lnTo>
                  <a:lnTo>
                    <a:pt x="322" y="271"/>
                  </a:lnTo>
                  <a:lnTo>
                    <a:pt x="537" y="271"/>
                  </a:lnTo>
                  <a:cubicBezTo>
                    <a:pt x="540" y="270"/>
                    <a:pt x="543" y="270"/>
                    <a:pt x="547" y="270"/>
                  </a:cubicBezTo>
                  <a:close/>
                  <a:moveTo>
                    <a:pt x="545" y="0"/>
                  </a:moveTo>
                  <a:lnTo>
                    <a:pt x="48" y="1"/>
                  </a:lnTo>
                  <a:cubicBezTo>
                    <a:pt x="22" y="1"/>
                    <a:pt x="2" y="22"/>
                    <a:pt x="1" y="48"/>
                  </a:cubicBezTo>
                  <a:lnTo>
                    <a:pt x="1" y="1172"/>
                  </a:lnTo>
                  <a:cubicBezTo>
                    <a:pt x="1" y="1185"/>
                    <a:pt x="6" y="1196"/>
                    <a:pt x="15" y="1204"/>
                  </a:cubicBezTo>
                  <a:cubicBezTo>
                    <a:pt x="23" y="1214"/>
                    <a:pt x="36" y="1219"/>
                    <a:pt x="48" y="1219"/>
                  </a:cubicBezTo>
                  <a:lnTo>
                    <a:pt x="276" y="1219"/>
                  </a:lnTo>
                  <a:cubicBezTo>
                    <a:pt x="302" y="1219"/>
                    <a:pt x="322" y="1197"/>
                    <a:pt x="322" y="1172"/>
                  </a:cubicBezTo>
                  <a:lnTo>
                    <a:pt x="322" y="817"/>
                  </a:lnTo>
                  <a:lnTo>
                    <a:pt x="545" y="817"/>
                  </a:lnTo>
                  <a:cubicBezTo>
                    <a:pt x="548" y="817"/>
                    <a:pt x="552" y="817"/>
                    <a:pt x="555" y="817"/>
                  </a:cubicBezTo>
                  <a:cubicBezTo>
                    <a:pt x="619" y="817"/>
                    <a:pt x="683" y="808"/>
                    <a:pt x="745" y="791"/>
                  </a:cubicBezTo>
                  <a:cubicBezTo>
                    <a:pt x="800" y="776"/>
                    <a:pt x="851" y="750"/>
                    <a:pt x="896" y="715"/>
                  </a:cubicBezTo>
                  <a:cubicBezTo>
                    <a:pt x="938" y="680"/>
                    <a:pt x="971" y="637"/>
                    <a:pt x="993" y="587"/>
                  </a:cubicBezTo>
                  <a:cubicBezTo>
                    <a:pt x="1017" y="530"/>
                    <a:pt x="1028" y="469"/>
                    <a:pt x="1026" y="408"/>
                  </a:cubicBezTo>
                  <a:cubicBezTo>
                    <a:pt x="1028" y="347"/>
                    <a:pt x="1016" y="287"/>
                    <a:pt x="993" y="231"/>
                  </a:cubicBezTo>
                  <a:cubicBezTo>
                    <a:pt x="971" y="182"/>
                    <a:pt x="938" y="137"/>
                    <a:pt x="896" y="103"/>
                  </a:cubicBezTo>
                  <a:cubicBezTo>
                    <a:pt x="851" y="68"/>
                    <a:pt x="800" y="42"/>
                    <a:pt x="745" y="26"/>
                  </a:cubicBezTo>
                  <a:cubicBezTo>
                    <a:pt x="680" y="9"/>
                    <a:pt x="612" y="0"/>
                    <a:pt x="545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549250" y="3013175"/>
              <a:ext cx="25625" cy="30475"/>
            </a:xfrm>
            <a:custGeom>
              <a:rect b="b" l="l" r="r" t="t"/>
              <a:pathLst>
                <a:path extrusionOk="0" h="1219" w="1025">
                  <a:moveTo>
                    <a:pt x="531" y="270"/>
                  </a:moveTo>
                  <a:cubicBezTo>
                    <a:pt x="570" y="270"/>
                    <a:pt x="607" y="280"/>
                    <a:pt x="641" y="298"/>
                  </a:cubicBezTo>
                  <a:cubicBezTo>
                    <a:pt x="673" y="317"/>
                    <a:pt x="688" y="350"/>
                    <a:pt x="688" y="399"/>
                  </a:cubicBezTo>
                  <a:cubicBezTo>
                    <a:pt x="688" y="449"/>
                    <a:pt x="673" y="482"/>
                    <a:pt x="641" y="500"/>
                  </a:cubicBezTo>
                  <a:cubicBezTo>
                    <a:pt x="605" y="519"/>
                    <a:pt x="566" y="528"/>
                    <a:pt x="526" y="528"/>
                  </a:cubicBezTo>
                  <a:cubicBezTo>
                    <a:pt x="524" y="528"/>
                    <a:pt x="522" y="528"/>
                    <a:pt x="520" y="528"/>
                  </a:cubicBezTo>
                  <a:lnTo>
                    <a:pt x="323" y="528"/>
                  </a:lnTo>
                  <a:lnTo>
                    <a:pt x="323" y="271"/>
                  </a:lnTo>
                  <a:lnTo>
                    <a:pt x="520" y="271"/>
                  </a:lnTo>
                  <a:cubicBezTo>
                    <a:pt x="523" y="270"/>
                    <a:pt x="527" y="270"/>
                    <a:pt x="531" y="270"/>
                  </a:cubicBezTo>
                  <a:close/>
                  <a:moveTo>
                    <a:pt x="520" y="0"/>
                  </a:moveTo>
                  <a:lnTo>
                    <a:pt x="49" y="1"/>
                  </a:lnTo>
                  <a:cubicBezTo>
                    <a:pt x="23" y="1"/>
                    <a:pt x="2" y="22"/>
                    <a:pt x="1" y="48"/>
                  </a:cubicBezTo>
                  <a:lnTo>
                    <a:pt x="1" y="1171"/>
                  </a:lnTo>
                  <a:cubicBezTo>
                    <a:pt x="1" y="1184"/>
                    <a:pt x="6" y="1196"/>
                    <a:pt x="15" y="1204"/>
                  </a:cubicBezTo>
                  <a:cubicBezTo>
                    <a:pt x="24" y="1214"/>
                    <a:pt x="36" y="1219"/>
                    <a:pt x="49" y="1219"/>
                  </a:cubicBezTo>
                  <a:lnTo>
                    <a:pt x="276" y="1219"/>
                  </a:lnTo>
                  <a:cubicBezTo>
                    <a:pt x="302" y="1218"/>
                    <a:pt x="323" y="1197"/>
                    <a:pt x="323" y="1171"/>
                  </a:cubicBezTo>
                  <a:lnTo>
                    <a:pt x="323" y="799"/>
                  </a:lnTo>
                  <a:lnTo>
                    <a:pt x="483" y="799"/>
                  </a:lnTo>
                  <a:lnTo>
                    <a:pt x="676" y="1171"/>
                  </a:lnTo>
                  <a:cubicBezTo>
                    <a:pt x="683" y="1182"/>
                    <a:pt x="690" y="1193"/>
                    <a:pt x="700" y="1202"/>
                  </a:cubicBezTo>
                  <a:cubicBezTo>
                    <a:pt x="712" y="1214"/>
                    <a:pt x="729" y="1219"/>
                    <a:pt x="745" y="1219"/>
                  </a:cubicBezTo>
                  <a:cubicBezTo>
                    <a:pt x="746" y="1219"/>
                    <a:pt x="748" y="1219"/>
                    <a:pt x="749" y="1219"/>
                  </a:cubicBezTo>
                  <a:lnTo>
                    <a:pt x="985" y="1219"/>
                  </a:lnTo>
                  <a:cubicBezTo>
                    <a:pt x="996" y="1219"/>
                    <a:pt x="1006" y="1215"/>
                    <a:pt x="1012" y="1207"/>
                  </a:cubicBezTo>
                  <a:cubicBezTo>
                    <a:pt x="1021" y="1200"/>
                    <a:pt x="1025" y="1191"/>
                    <a:pt x="1025" y="1180"/>
                  </a:cubicBezTo>
                  <a:cubicBezTo>
                    <a:pt x="1024" y="1173"/>
                    <a:pt x="1023" y="1167"/>
                    <a:pt x="1020" y="1161"/>
                  </a:cubicBezTo>
                  <a:lnTo>
                    <a:pt x="803" y="747"/>
                  </a:lnTo>
                  <a:cubicBezTo>
                    <a:pt x="866" y="720"/>
                    <a:pt x="919" y="673"/>
                    <a:pt x="956" y="615"/>
                  </a:cubicBezTo>
                  <a:cubicBezTo>
                    <a:pt x="993" y="558"/>
                    <a:pt x="1010" y="486"/>
                    <a:pt x="1010" y="399"/>
                  </a:cubicBezTo>
                  <a:cubicBezTo>
                    <a:pt x="1011" y="339"/>
                    <a:pt x="1000" y="278"/>
                    <a:pt x="976" y="222"/>
                  </a:cubicBezTo>
                  <a:cubicBezTo>
                    <a:pt x="955" y="173"/>
                    <a:pt x="921" y="131"/>
                    <a:pt x="879" y="98"/>
                  </a:cubicBezTo>
                  <a:cubicBezTo>
                    <a:pt x="833" y="63"/>
                    <a:pt x="780" y="39"/>
                    <a:pt x="725" y="25"/>
                  </a:cubicBezTo>
                  <a:cubicBezTo>
                    <a:pt x="658" y="8"/>
                    <a:pt x="589" y="0"/>
                    <a:pt x="52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578400" y="3012750"/>
              <a:ext cx="27325" cy="31325"/>
            </a:xfrm>
            <a:custGeom>
              <a:rect b="b" l="l" r="r" t="t"/>
              <a:pathLst>
                <a:path extrusionOk="0" h="1253" w="1093">
                  <a:moveTo>
                    <a:pt x="547" y="278"/>
                  </a:moveTo>
                  <a:cubicBezTo>
                    <a:pt x="579" y="278"/>
                    <a:pt x="610" y="283"/>
                    <a:pt x="640" y="294"/>
                  </a:cubicBezTo>
                  <a:cubicBezTo>
                    <a:pt x="666" y="303"/>
                    <a:pt x="689" y="318"/>
                    <a:pt x="708" y="336"/>
                  </a:cubicBezTo>
                  <a:cubicBezTo>
                    <a:pt x="726" y="355"/>
                    <a:pt x="740" y="377"/>
                    <a:pt x="750" y="400"/>
                  </a:cubicBezTo>
                  <a:cubicBezTo>
                    <a:pt x="759" y="425"/>
                    <a:pt x="766" y="452"/>
                    <a:pt x="768" y="480"/>
                  </a:cubicBezTo>
                  <a:cubicBezTo>
                    <a:pt x="769" y="500"/>
                    <a:pt x="770" y="521"/>
                    <a:pt x="771" y="547"/>
                  </a:cubicBezTo>
                  <a:cubicBezTo>
                    <a:pt x="773" y="573"/>
                    <a:pt x="773" y="598"/>
                    <a:pt x="773" y="625"/>
                  </a:cubicBezTo>
                  <a:cubicBezTo>
                    <a:pt x="773" y="651"/>
                    <a:pt x="772" y="678"/>
                    <a:pt x="771" y="703"/>
                  </a:cubicBezTo>
                  <a:cubicBezTo>
                    <a:pt x="770" y="728"/>
                    <a:pt x="769" y="751"/>
                    <a:pt x="768" y="773"/>
                  </a:cubicBezTo>
                  <a:cubicBezTo>
                    <a:pt x="763" y="826"/>
                    <a:pt x="743" y="877"/>
                    <a:pt x="707" y="917"/>
                  </a:cubicBezTo>
                  <a:cubicBezTo>
                    <a:pt x="672" y="955"/>
                    <a:pt x="619" y="974"/>
                    <a:pt x="547" y="974"/>
                  </a:cubicBezTo>
                  <a:cubicBezTo>
                    <a:pt x="475" y="974"/>
                    <a:pt x="421" y="956"/>
                    <a:pt x="386" y="917"/>
                  </a:cubicBezTo>
                  <a:cubicBezTo>
                    <a:pt x="349" y="878"/>
                    <a:pt x="329" y="826"/>
                    <a:pt x="326" y="773"/>
                  </a:cubicBezTo>
                  <a:cubicBezTo>
                    <a:pt x="324" y="751"/>
                    <a:pt x="322" y="728"/>
                    <a:pt x="321" y="703"/>
                  </a:cubicBezTo>
                  <a:cubicBezTo>
                    <a:pt x="320" y="678"/>
                    <a:pt x="320" y="652"/>
                    <a:pt x="320" y="625"/>
                  </a:cubicBezTo>
                  <a:cubicBezTo>
                    <a:pt x="320" y="598"/>
                    <a:pt x="321" y="572"/>
                    <a:pt x="321" y="547"/>
                  </a:cubicBezTo>
                  <a:cubicBezTo>
                    <a:pt x="322" y="521"/>
                    <a:pt x="324" y="500"/>
                    <a:pt x="326" y="480"/>
                  </a:cubicBezTo>
                  <a:cubicBezTo>
                    <a:pt x="328" y="452"/>
                    <a:pt x="334" y="425"/>
                    <a:pt x="344" y="400"/>
                  </a:cubicBezTo>
                  <a:cubicBezTo>
                    <a:pt x="354" y="377"/>
                    <a:pt x="368" y="355"/>
                    <a:pt x="386" y="336"/>
                  </a:cubicBezTo>
                  <a:cubicBezTo>
                    <a:pt x="405" y="318"/>
                    <a:pt x="428" y="303"/>
                    <a:pt x="453" y="294"/>
                  </a:cubicBezTo>
                  <a:cubicBezTo>
                    <a:pt x="483" y="283"/>
                    <a:pt x="515" y="278"/>
                    <a:pt x="547" y="278"/>
                  </a:cubicBezTo>
                  <a:close/>
                  <a:moveTo>
                    <a:pt x="546" y="0"/>
                  </a:moveTo>
                  <a:cubicBezTo>
                    <a:pt x="469" y="0"/>
                    <a:pt x="393" y="13"/>
                    <a:pt x="319" y="38"/>
                  </a:cubicBezTo>
                  <a:cubicBezTo>
                    <a:pt x="258" y="61"/>
                    <a:pt x="201" y="95"/>
                    <a:pt x="153" y="138"/>
                  </a:cubicBezTo>
                  <a:cubicBezTo>
                    <a:pt x="107" y="181"/>
                    <a:pt x="71" y="232"/>
                    <a:pt x="47" y="289"/>
                  </a:cubicBezTo>
                  <a:cubicBezTo>
                    <a:pt x="21" y="347"/>
                    <a:pt x="7" y="409"/>
                    <a:pt x="5" y="472"/>
                  </a:cubicBezTo>
                  <a:cubicBezTo>
                    <a:pt x="2" y="521"/>
                    <a:pt x="1" y="573"/>
                    <a:pt x="1" y="628"/>
                  </a:cubicBezTo>
                  <a:cubicBezTo>
                    <a:pt x="1" y="683"/>
                    <a:pt x="2" y="734"/>
                    <a:pt x="5" y="781"/>
                  </a:cubicBezTo>
                  <a:cubicBezTo>
                    <a:pt x="7" y="844"/>
                    <a:pt x="21" y="907"/>
                    <a:pt x="47" y="965"/>
                  </a:cubicBezTo>
                  <a:cubicBezTo>
                    <a:pt x="72" y="1021"/>
                    <a:pt x="108" y="1073"/>
                    <a:pt x="153" y="1116"/>
                  </a:cubicBezTo>
                  <a:cubicBezTo>
                    <a:pt x="201" y="1159"/>
                    <a:pt x="258" y="1194"/>
                    <a:pt x="319" y="1216"/>
                  </a:cubicBezTo>
                  <a:cubicBezTo>
                    <a:pt x="393" y="1240"/>
                    <a:pt x="470" y="1253"/>
                    <a:pt x="546" y="1253"/>
                  </a:cubicBezTo>
                  <a:cubicBezTo>
                    <a:pt x="623" y="1253"/>
                    <a:pt x="699" y="1240"/>
                    <a:pt x="773" y="1216"/>
                  </a:cubicBezTo>
                  <a:cubicBezTo>
                    <a:pt x="835" y="1194"/>
                    <a:pt x="892" y="1159"/>
                    <a:pt x="940" y="1116"/>
                  </a:cubicBezTo>
                  <a:cubicBezTo>
                    <a:pt x="986" y="1073"/>
                    <a:pt x="1022" y="1021"/>
                    <a:pt x="1047" y="965"/>
                  </a:cubicBezTo>
                  <a:cubicBezTo>
                    <a:pt x="1072" y="907"/>
                    <a:pt x="1086" y="844"/>
                    <a:pt x="1090" y="781"/>
                  </a:cubicBezTo>
                  <a:cubicBezTo>
                    <a:pt x="1092" y="734"/>
                    <a:pt x="1093" y="683"/>
                    <a:pt x="1093" y="628"/>
                  </a:cubicBezTo>
                  <a:cubicBezTo>
                    <a:pt x="1093" y="573"/>
                    <a:pt x="1092" y="521"/>
                    <a:pt x="1090" y="472"/>
                  </a:cubicBezTo>
                  <a:cubicBezTo>
                    <a:pt x="1086" y="409"/>
                    <a:pt x="1072" y="347"/>
                    <a:pt x="1047" y="289"/>
                  </a:cubicBezTo>
                  <a:cubicBezTo>
                    <a:pt x="1022" y="232"/>
                    <a:pt x="986" y="181"/>
                    <a:pt x="940" y="138"/>
                  </a:cubicBezTo>
                  <a:cubicBezTo>
                    <a:pt x="892" y="95"/>
                    <a:pt x="835" y="60"/>
                    <a:pt x="773" y="38"/>
                  </a:cubicBezTo>
                  <a:cubicBezTo>
                    <a:pt x="699" y="13"/>
                    <a:pt x="623" y="0"/>
                    <a:pt x="546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2608000" y="3013175"/>
              <a:ext cx="25725" cy="30450"/>
            </a:xfrm>
            <a:custGeom>
              <a:rect b="b" l="l" r="r" t="t"/>
              <a:pathLst>
                <a:path extrusionOk="0" h="1218" w="1029">
                  <a:moveTo>
                    <a:pt x="48" y="0"/>
                  </a:moveTo>
                  <a:cubicBezTo>
                    <a:pt x="22" y="1"/>
                    <a:pt x="2" y="22"/>
                    <a:pt x="1" y="48"/>
                  </a:cubicBezTo>
                  <a:lnTo>
                    <a:pt x="1" y="232"/>
                  </a:lnTo>
                  <a:cubicBezTo>
                    <a:pt x="2" y="258"/>
                    <a:pt x="22" y="279"/>
                    <a:pt x="48" y="279"/>
                  </a:cubicBezTo>
                  <a:lnTo>
                    <a:pt x="354" y="279"/>
                  </a:lnTo>
                  <a:lnTo>
                    <a:pt x="354" y="1171"/>
                  </a:lnTo>
                  <a:cubicBezTo>
                    <a:pt x="354" y="1184"/>
                    <a:pt x="359" y="1196"/>
                    <a:pt x="368" y="1204"/>
                  </a:cubicBezTo>
                  <a:cubicBezTo>
                    <a:pt x="376" y="1214"/>
                    <a:pt x="389" y="1218"/>
                    <a:pt x="401" y="1218"/>
                  </a:cubicBezTo>
                  <a:lnTo>
                    <a:pt x="629" y="1218"/>
                  </a:lnTo>
                  <a:cubicBezTo>
                    <a:pt x="655" y="1218"/>
                    <a:pt x="676" y="1197"/>
                    <a:pt x="676" y="1171"/>
                  </a:cubicBezTo>
                  <a:lnTo>
                    <a:pt x="676" y="279"/>
                  </a:lnTo>
                  <a:lnTo>
                    <a:pt x="982" y="279"/>
                  </a:lnTo>
                  <a:cubicBezTo>
                    <a:pt x="994" y="279"/>
                    <a:pt x="1007" y="274"/>
                    <a:pt x="1015" y="265"/>
                  </a:cubicBezTo>
                  <a:cubicBezTo>
                    <a:pt x="1023" y="256"/>
                    <a:pt x="1029" y="245"/>
                    <a:pt x="1029" y="232"/>
                  </a:cubicBezTo>
                  <a:lnTo>
                    <a:pt x="1029" y="48"/>
                  </a:lnTo>
                  <a:cubicBezTo>
                    <a:pt x="1029" y="36"/>
                    <a:pt x="1023" y="23"/>
                    <a:pt x="1015" y="15"/>
                  </a:cubicBezTo>
                  <a:cubicBezTo>
                    <a:pt x="1007" y="6"/>
                    <a:pt x="994" y="0"/>
                    <a:pt x="982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2637600" y="3013175"/>
              <a:ext cx="23025" cy="30450"/>
            </a:xfrm>
            <a:custGeom>
              <a:rect b="b" l="l" r="r" t="t"/>
              <a:pathLst>
                <a:path extrusionOk="0" h="1218" w="921">
                  <a:moveTo>
                    <a:pt x="49" y="0"/>
                  </a:moveTo>
                  <a:cubicBezTo>
                    <a:pt x="23" y="1"/>
                    <a:pt x="2" y="22"/>
                    <a:pt x="1" y="48"/>
                  </a:cubicBezTo>
                  <a:lnTo>
                    <a:pt x="1" y="1171"/>
                  </a:lnTo>
                  <a:cubicBezTo>
                    <a:pt x="1" y="1184"/>
                    <a:pt x="6" y="1196"/>
                    <a:pt x="15" y="1204"/>
                  </a:cubicBezTo>
                  <a:cubicBezTo>
                    <a:pt x="23" y="1213"/>
                    <a:pt x="34" y="1218"/>
                    <a:pt x="45" y="1218"/>
                  </a:cubicBezTo>
                  <a:cubicBezTo>
                    <a:pt x="46" y="1218"/>
                    <a:pt x="47" y="1218"/>
                    <a:pt x="49" y="1218"/>
                  </a:cubicBezTo>
                  <a:lnTo>
                    <a:pt x="873" y="1218"/>
                  </a:lnTo>
                  <a:cubicBezTo>
                    <a:pt x="885" y="1218"/>
                    <a:pt x="897" y="1214"/>
                    <a:pt x="906" y="1204"/>
                  </a:cubicBezTo>
                  <a:cubicBezTo>
                    <a:pt x="915" y="1196"/>
                    <a:pt x="920" y="1184"/>
                    <a:pt x="920" y="1171"/>
                  </a:cubicBezTo>
                  <a:lnTo>
                    <a:pt x="920" y="987"/>
                  </a:lnTo>
                  <a:cubicBezTo>
                    <a:pt x="919" y="961"/>
                    <a:pt x="898" y="940"/>
                    <a:pt x="873" y="940"/>
                  </a:cubicBezTo>
                  <a:lnTo>
                    <a:pt x="323" y="939"/>
                  </a:lnTo>
                  <a:lnTo>
                    <a:pt x="323" y="745"/>
                  </a:lnTo>
                  <a:lnTo>
                    <a:pt x="821" y="745"/>
                  </a:lnTo>
                  <a:cubicBezTo>
                    <a:pt x="822" y="745"/>
                    <a:pt x="823" y="745"/>
                    <a:pt x="824" y="745"/>
                  </a:cubicBezTo>
                  <a:cubicBezTo>
                    <a:pt x="835" y="745"/>
                    <a:pt x="845" y="740"/>
                    <a:pt x="854" y="731"/>
                  </a:cubicBezTo>
                  <a:cubicBezTo>
                    <a:pt x="862" y="723"/>
                    <a:pt x="867" y="710"/>
                    <a:pt x="867" y="698"/>
                  </a:cubicBezTo>
                  <a:lnTo>
                    <a:pt x="867" y="514"/>
                  </a:lnTo>
                  <a:cubicBezTo>
                    <a:pt x="867" y="501"/>
                    <a:pt x="862" y="489"/>
                    <a:pt x="854" y="481"/>
                  </a:cubicBezTo>
                  <a:cubicBezTo>
                    <a:pt x="845" y="471"/>
                    <a:pt x="833" y="467"/>
                    <a:pt x="821" y="467"/>
                  </a:cubicBezTo>
                  <a:lnTo>
                    <a:pt x="323" y="467"/>
                  </a:lnTo>
                  <a:lnTo>
                    <a:pt x="323" y="279"/>
                  </a:lnTo>
                  <a:lnTo>
                    <a:pt x="859" y="279"/>
                  </a:lnTo>
                  <a:cubicBezTo>
                    <a:pt x="885" y="279"/>
                    <a:pt x="906" y="258"/>
                    <a:pt x="906" y="232"/>
                  </a:cubicBezTo>
                  <a:lnTo>
                    <a:pt x="906" y="48"/>
                  </a:lnTo>
                  <a:cubicBezTo>
                    <a:pt x="906" y="22"/>
                    <a:pt x="885" y="1"/>
                    <a:pt x="859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2664125" y="3012775"/>
              <a:ext cx="27225" cy="31325"/>
            </a:xfrm>
            <a:custGeom>
              <a:rect b="b" l="l" r="r" t="t"/>
              <a:pathLst>
                <a:path extrusionOk="0" h="1253" w="1089">
                  <a:moveTo>
                    <a:pt x="538" y="1"/>
                  </a:moveTo>
                  <a:cubicBezTo>
                    <a:pt x="464" y="1"/>
                    <a:pt x="391" y="14"/>
                    <a:pt x="322" y="39"/>
                  </a:cubicBezTo>
                  <a:cubicBezTo>
                    <a:pt x="260" y="61"/>
                    <a:pt x="203" y="96"/>
                    <a:pt x="154" y="141"/>
                  </a:cubicBezTo>
                  <a:cubicBezTo>
                    <a:pt x="109" y="183"/>
                    <a:pt x="72" y="234"/>
                    <a:pt x="46" y="291"/>
                  </a:cubicBezTo>
                  <a:cubicBezTo>
                    <a:pt x="22" y="348"/>
                    <a:pt x="7" y="410"/>
                    <a:pt x="5" y="472"/>
                  </a:cubicBezTo>
                  <a:cubicBezTo>
                    <a:pt x="3" y="522"/>
                    <a:pt x="2" y="574"/>
                    <a:pt x="2" y="628"/>
                  </a:cubicBezTo>
                  <a:cubicBezTo>
                    <a:pt x="1" y="683"/>
                    <a:pt x="3" y="734"/>
                    <a:pt x="5" y="781"/>
                  </a:cubicBezTo>
                  <a:cubicBezTo>
                    <a:pt x="8" y="844"/>
                    <a:pt x="23" y="906"/>
                    <a:pt x="48" y="962"/>
                  </a:cubicBezTo>
                  <a:cubicBezTo>
                    <a:pt x="72" y="1019"/>
                    <a:pt x="109" y="1071"/>
                    <a:pt x="154" y="1114"/>
                  </a:cubicBezTo>
                  <a:cubicBezTo>
                    <a:pt x="204" y="1158"/>
                    <a:pt x="261" y="1192"/>
                    <a:pt x="323" y="1215"/>
                  </a:cubicBezTo>
                  <a:cubicBezTo>
                    <a:pt x="392" y="1240"/>
                    <a:pt x="464" y="1252"/>
                    <a:pt x="538" y="1252"/>
                  </a:cubicBezTo>
                  <a:cubicBezTo>
                    <a:pt x="541" y="1252"/>
                    <a:pt x="544" y="1252"/>
                    <a:pt x="546" y="1252"/>
                  </a:cubicBezTo>
                  <a:cubicBezTo>
                    <a:pt x="549" y="1252"/>
                    <a:pt x="552" y="1252"/>
                    <a:pt x="555" y="1252"/>
                  </a:cubicBezTo>
                  <a:cubicBezTo>
                    <a:pt x="624" y="1252"/>
                    <a:pt x="693" y="1241"/>
                    <a:pt x="759" y="1218"/>
                  </a:cubicBezTo>
                  <a:cubicBezTo>
                    <a:pt x="821" y="1197"/>
                    <a:pt x="879" y="1167"/>
                    <a:pt x="930" y="1128"/>
                  </a:cubicBezTo>
                  <a:cubicBezTo>
                    <a:pt x="977" y="1091"/>
                    <a:pt x="1016" y="1045"/>
                    <a:pt x="1045" y="992"/>
                  </a:cubicBezTo>
                  <a:cubicBezTo>
                    <a:pt x="1072" y="941"/>
                    <a:pt x="1088" y="884"/>
                    <a:pt x="1089" y="825"/>
                  </a:cubicBezTo>
                  <a:cubicBezTo>
                    <a:pt x="1089" y="804"/>
                    <a:pt x="1071" y="786"/>
                    <a:pt x="1050" y="786"/>
                  </a:cubicBezTo>
                  <a:lnTo>
                    <a:pt x="822" y="786"/>
                  </a:lnTo>
                  <a:cubicBezTo>
                    <a:pt x="802" y="786"/>
                    <a:pt x="789" y="790"/>
                    <a:pt x="782" y="798"/>
                  </a:cubicBezTo>
                  <a:cubicBezTo>
                    <a:pt x="773" y="809"/>
                    <a:pt x="766" y="822"/>
                    <a:pt x="763" y="836"/>
                  </a:cubicBezTo>
                  <a:cubicBezTo>
                    <a:pt x="758" y="852"/>
                    <a:pt x="750" y="867"/>
                    <a:pt x="743" y="882"/>
                  </a:cubicBezTo>
                  <a:cubicBezTo>
                    <a:pt x="734" y="898"/>
                    <a:pt x="720" y="914"/>
                    <a:pt x="706" y="926"/>
                  </a:cubicBezTo>
                  <a:cubicBezTo>
                    <a:pt x="686" y="941"/>
                    <a:pt x="665" y="952"/>
                    <a:pt x="643" y="959"/>
                  </a:cubicBezTo>
                  <a:cubicBezTo>
                    <a:pt x="614" y="969"/>
                    <a:pt x="584" y="974"/>
                    <a:pt x="554" y="974"/>
                  </a:cubicBezTo>
                  <a:cubicBezTo>
                    <a:pt x="551" y="974"/>
                    <a:pt x="548" y="974"/>
                    <a:pt x="545" y="974"/>
                  </a:cubicBezTo>
                  <a:cubicBezTo>
                    <a:pt x="543" y="974"/>
                    <a:pt x="540" y="974"/>
                    <a:pt x="538" y="974"/>
                  </a:cubicBezTo>
                  <a:cubicBezTo>
                    <a:pt x="506" y="974"/>
                    <a:pt x="476" y="968"/>
                    <a:pt x="446" y="957"/>
                  </a:cubicBezTo>
                  <a:cubicBezTo>
                    <a:pt x="421" y="947"/>
                    <a:pt x="398" y="932"/>
                    <a:pt x="380" y="913"/>
                  </a:cubicBezTo>
                  <a:cubicBezTo>
                    <a:pt x="363" y="894"/>
                    <a:pt x="350" y="872"/>
                    <a:pt x="343" y="849"/>
                  </a:cubicBezTo>
                  <a:cubicBezTo>
                    <a:pt x="334" y="824"/>
                    <a:pt x="329" y="798"/>
                    <a:pt x="327" y="772"/>
                  </a:cubicBezTo>
                  <a:cubicBezTo>
                    <a:pt x="325" y="756"/>
                    <a:pt x="324" y="736"/>
                    <a:pt x="324" y="708"/>
                  </a:cubicBezTo>
                  <a:cubicBezTo>
                    <a:pt x="324" y="681"/>
                    <a:pt x="323" y="569"/>
                    <a:pt x="324" y="542"/>
                  </a:cubicBezTo>
                  <a:cubicBezTo>
                    <a:pt x="324" y="515"/>
                    <a:pt x="325" y="495"/>
                    <a:pt x="327" y="479"/>
                  </a:cubicBezTo>
                  <a:cubicBezTo>
                    <a:pt x="329" y="454"/>
                    <a:pt x="334" y="429"/>
                    <a:pt x="343" y="405"/>
                  </a:cubicBezTo>
                  <a:cubicBezTo>
                    <a:pt x="351" y="381"/>
                    <a:pt x="363" y="359"/>
                    <a:pt x="381" y="340"/>
                  </a:cubicBezTo>
                  <a:cubicBezTo>
                    <a:pt x="399" y="321"/>
                    <a:pt x="422" y="305"/>
                    <a:pt x="447" y="296"/>
                  </a:cubicBezTo>
                  <a:cubicBezTo>
                    <a:pt x="476" y="284"/>
                    <a:pt x="507" y="279"/>
                    <a:pt x="538" y="279"/>
                  </a:cubicBezTo>
                  <a:cubicBezTo>
                    <a:pt x="541" y="279"/>
                    <a:pt x="544" y="279"/>
                    <a:pt x="546" y="279"/>
                  </a:cubicBezTo>
                  <a:cubicBezTo>
                    <a:pt x="550" y="279"/>
                    <a:pt x="553" y="279"/>
                    <a:pt x="556" y="279"/>
                  </a:cubicBezTo>
                  <a:cubicBezTo>
                    <a:pt x="586" y="279"/>
                    <a:pt x="615" y="283"/>
                    <a:pt x="644" y="293"/>
                  </a:cubicBezTo>
                  <a:cubicBezTo>
                    <a:pt x="667" y="301"/>
                    <a:pt x="687" y="312"/>
                    <a:pt x="706" y="327"/>
                  </a:cubicBezTo>
                  <a:cubicBezTo>
                    <a:pt x="721" y="339"/>
                    <a:pt x="734" y="354"/>
                    <a:pt x="743" y="371"/>
                  </a:cubicBezTo>
                  <a:cubicBezTo>
                    <a:pt x="751" y="386"/>
                    <a:pt x="758" y="401"/>
                    <a:pt x="764" y="417"/>
                  </a:cubicBezTo>
                  <a:cubicBezTo>
                    <a:pt x="767" y="430"/>
                    <a:pt x="773" y="444"/>
                    <a:pt x="782" y="455"/>
                  </a:cubicBezTo>
                  <a:cubicBezTo>
                    <a:pt x="792" y="463"/>
                    <a:pt x="804" y="467"/>
                    <a:pt x="816" y="467"/>
                  </a:cubicBezTo>
                  <a:cubicBezTo>
                    <a:pt x="818" y="467"/>
                    <a:pt x="820" y="467"/>
                    <a:pt x="823" y="467"/>
                  </a:cubicBezTo>
                  <a:lnTo>
                    <a:pt x="1051" y="467"/>
                  </a:lnTo>
                  <a:cubicBezTo>
                    <a:pt x="1061" y="467"/>
                    <a:pt x="1070" y="462"/>
                    <a:pt x="1077" y="455"/>
                  </a:cubicBezTo>
                  <a:cubicBezTo>
                    <a:pt x="1085" y="448"/>
                    <a:pt x="1089" y="439"/>
                    <a:pt x="1089" y="428"/>
                  </a:cubicBezTo>
                  <a:cubicBezTo>
                    <a:pt x="1088" y="370"/>
                    <a:pt x="1073" y="312"/>
                    <a:pt x="1045" y="262"/>
                  </a:cubicBezTo>
                  <a:cubicBezTo>
                    <a:pt x="1016" y="209"/>
                    <a:pt x="978" y="162"/>
                    <a:pt x="930" y="126"/>
                  </a:cubicBezTo>
                  <a:cubicBezTo>
                    <a:pt x="879" y="87"/>
                    <a:pt x="821" y="56"/>
                    <a:pt x="759" y="35"/>
                  </a:cubicBezTo>
                  <a:cubicBezTo>
                    <a:pt x="690" y="12"/>
                    <a:pt x="619" y="1"/>
                    <a:pt x="546" y="1"/>
                  </a:cubicBezTo>
                  <a:cubicBezTo>
                    <a:pt x="544" y="1"/>
                    <a:pt x="541" y="1"/>
                    <a:pt x="538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2693600" y="3013175"/>
              <a:ext cx="25725" cy="30450"/>
            </a:xfrm>
            <a:custGeom>
              <a:rect b="b" l="l" r="r" t="t"/>
              <a:pathLst>
                <a:path extrusionOk="0" h="1218" w="1029">
                  <a:moveTo>
                    <a:pt x="48" y="0"/>
                  </a:moveTo>
                  <a:cubicBezTo>
                    <a:pt x="22" y="1"/>
                    <a:pt x="1" y="22"/>
                    <a:pt x="1" y="48"/>
                  </a:cubicBezTo>
                  <a:lnTo>
                    <a:pt x="1" y="232"/>
                  </a:lnTo>
                  <a:cubicBezTo>
                    <a:pt x="1" y="258"/>
                    <a:pt x="22" y="279"/>
                    <a:pt x="48" y="279"/>
                  </a:cubicBezTo>
                  <a:lnTo>
                    <a:pt x="354" y="279"/>
                  </a:lnTo>
                  <a:lnTo>
                    <a:pt x="354" y="1171"/>
                  </a:lnTo>
                  <a:cubicBezTo>
                    <a:pt x="353" y="1184"/>
                    <a:pt x="358" y="1196"/>
                    <a:pt x="367" y="1204"/>
                  </a:cubicBezTo>
                  <a:cubicBezTo>
                    <a:pt x="376" y="1214"/>
                    <a:pt x="388" y="1218"/>
                    <a:pt x="401" y="1218"/>
                  </a:cubicBezTo>
                  <a:lnTo>
                    <a:pt x="628" y="1218"/>
                  </a:lnTo>
                  <a:cubicBezTo>
                    <a:pt x="654" y="1218"/>
                    <a:pt x="675" y="1197"/>
                    <a:pt x="676" y="1171"/>
                  </a:cubicBezTo>
                  <a:lnTo>
                    <a:pt x="676" y="279"/>
                  </a:lnTo>
                  <a:lnTo>
                    <a:pt x="982" y="279"/>
                  </a:lnTo>
                  <a:cubicBezTo>
                    <a:pt x="995" y="279"/>
                    <a:pt x="1006" y="274"/>
                    <a:pt x="1015" y="265"/>
                  </a:cubicBezTo>
                  <a:cubicBezTo>
                    <a:pt x="1024" y="256"/>
                    <a:pt x="1029" y="245"/>
                    <a:pt x="1029" y="232"/>
                  </a:cubicBezTo>
                  <a:lnTo>
                    <a:pt x="1029" y="48"/>
                  </a:lnTo>
                  <a:cubicBezTo>
                    <a:pt x="1029" y="36"/>
                    <a:pt x="1024" y="23"/>
                    <a:pt x="1015" y="15"/>
                  </a:cubicBezTo>
                  <a:cubicBezTo>
                    <a:pt x="1006" y="6"/>
                    <a:pt x="995" y="0"/>
                    <a:pt x="982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2723225" y="3013175"/>
              <a:ext cx="8075" cy="30450"/>
            </a:xfrm>
            <a:custGeom>
              <a:rect b="b" l="l" r="r" t="t"/>
              <a:pathLst>
                <a:path extrusionOk="0" h="1218" w="323">
                  <a:moveTo>
                    <a:pt x="48" y="0"/>
                  </a:moveTo>
                  <a:cubicBezTo>
                    <a:pt x="22" y="1"/>
                    <a:pt x="1" y="22"/>
                    <a:pt x="0" y="48"/>
                  </a:cubicBezTo>
                  <a:lnTo>
                    <a:pt x="0" y="1171"/>
                  </a:lnTo>
                  <a:cubicBezTo>
                    <a:pt x="0" y="1184"/>
                    <a:pt x="5" y="1196"/>
                    <a:pt x="15" y="1204"/>
                  </a:cubicBezTo>
                  <a:cubicBezTo>
                    <a:pt x="23" y="1214"/>
                    <a:pt x="35" y="1218"/>
                    <a:pt x="48" y="1218"/>
                  </a:cubicBezTo>
                  <a:lnTo>
                    <a:pt x="275" y="1218"/>
                  </a:lnTo>
                  <a:cubicBezTo>
                    <a:pt x="301" y="1218"/>
                    <a:pt x="322" y="1197"/>
                    <a:pt x="322" y="1171"/>
                  </a:cubicBezTo>
                  <a:lnTo>
                    <a:pt x="322" y="48"/>
                  </a:lnTo>
                  <a:cubicBezTo>
                    <a:pt x="322" y="36"/>
                    <a:pt x="317" y="23"/>
                    <a:pt x="309" y="15"/>
                  </a:cubicBezTo>
                  <a:cubicBezTo>
                    <a:pt x="299" y="6"/>
                    <a:pt x="288" y="0"/>
                    <a:pt x="275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2736250" y="3012750"/>
              <a:ext cx="27325" cy="31325"/>
            </a:xfrm>
            <a:custGeom>
              <a:rect b="b" l="l" r="r" t="t"/>
              <a:pathLst>
                <a:path extrusionOk="0" h="1253" w="1093">
                  <a:moveTo>
                    <a:pt x="547" y="278"/>
                  </a:moveTo>
                  <a:cubicBezTo>
                    <a:pt x="579" y="278"/>
                    <a:pt x="611" y="283"/>
                    <a:pt x="642" y="294"/>
                  </a:cubicBezTo>
                  <a:cubicBezTo>
                    <a:pt x="666" y="303"/>
                    <a:pt x="689" y="318"/>
                    <a:pt x="708" y="336"/>
                  </a:cubicBezTo>
                  <a:cubicBezTo>
                    <a:pt x="726" y="355"/>
                    <a:pt x="740" y="377"/>
                    <a:pt x="750" y="400"/>
                  </a:cubicBezTo>
                  <a:cubicBezTo>
                    <a:pt x="760" y="425"/>
                    <a:pt x="766" y="452"/>
                    <a:pt x="768" y="480"/>
                  </a:cubicBezTo>
                  <a:cubicBezTo>
                    <a:pt x="769" y="500"/>
                    <a:pt x="770" y="521"/>
                    <a:pt x="772" y="547"/>
                  </a:cubicBezTo>
                  <a:cubicBezTo>
                    <a:pt x="773" y="573"/>
                    <a:pt x="773" y="598"/>
                    <a:pt x="773" y="625"/>
                  </a:cubicBezTo>
                  <a:cubicBezTo>
                    <a:pt x="773" y="651"/>
                    <a:pt x="773" y="678"/>
                    <a:pt x="772" y="703"/>
                  </a:cubicBezTo>
                  <a:cubicBezTo>
                    <a:pt x="770" y="728"/>
                    <a:pt x="769" y="751"/>
                    <a:pt x="768" y="773"/>
                  </a:cubicBezTo>
                  <a:cubicBezTo>
                    <a:pt x="764" y="826"/>
                    <a:pt x="743" y="877"/>
                    <a:pt x="707" y="917"/>
                  </a:cubicBezTo>
                  <a:cubicBezTo>
                    <a:pt x="673" y="955"/>
                    <a:pt x="619" y="974"/>
                    <a:pt x="547" y="974"/>
                  </a:cubicBezTo>
                  <a:cubicBezTo>
                    <a:pt x="475" y="974"/>
                    <a:pt x="421" y="955"/>
                    <a:pt x="386" y="917"/>
                  </a:cubicBezTo>
                  <a:cubicBezTo>
                    <a:pt x="350" y="878"/>
                    <a:pt x="329" y="826"/>
                    <a:pt x="326" y="773"/>
                  </a:cubicBezTo>
                  <a:cubicBezTo>
                    <a:pt x="324" y="751"/>
                    <a:pt x="323" y="728"/>
                    <a:pt x="322" y="703"/>
                  </a:cubicBezTo>
                  <a:cubicBezTo>
                    <a:pt x="321" y="678"/>
                    <a:pt x="321" y="652"/>
                    <a:pt x="321" y="625"/>
                  </a:cubicBezTo>
                  <a:cubicBezTo>
                    <a:pt x="321" y="598"/>
                    <a:pt x="322" y="572"/>
                    <a:pt x="322" y="547"/>
                  </a:cubicBezTo>
                  <a:cubicBezTo>
                    <a:pt x="323" y="521"/>
                    <a:pt x="324" y="500"/>
                    <a:pt x="326" y="480"/>
                  </a:cubicBezTo>
                  <a:cubicBezTo>
                    <a:pt x="328" y="452"/>
                    <a:pt x="334" y="425"/>
                    <a:pt x="345" y="400"/>
                  </a:cubicBezTo>
                  <a:cubicBezTo>
                    <a:pt x="354" y="377"/>
                    <a:pt x="368" y="355"/>
                    <a:pt x="386" y="336"/>
                  </a:cubicBezTo>
                  <a:cubicBezTo>
                    <a:pt x="406" y="318"/>
                    <a:pt x="428" y="303"/>
                    <a:pt x="453" y="294"/>
                  </a:cubicBezTo>
                  <a:cubicBezTo>
                    <a:pt x="484" y="283"/>
                    <a:pt x="516" y="278"/>
                    <a:pt x="547" y="278"/>
                  </a:cubicBezTo>
                  <a:close/>
                  <a:moveTo>
                    <a:pt x="546" y="0"/>
                  </a:moveTo>
                  <a:cubicBezTo>
                    <a:pt x="470" y="0"/>
                    <a:pt x="393" y="13"/>
                    <a:pt x="320" y="38"/>
                  </a:cubicBezTo>
                  <a:cubicBezTo>
                    <a:pt x="259" y="61"/>
                    <a:pt x="202" y="95"/>
                    <a:pt x="153" y="138"/>
                  </a:cubicBezTo>
                  <a:cubicBezTo>
                    <a:pt x="107" y="181"/>
                    <a:pt x="72" y="232"/>
                    <a:pt x="47" y="289"/>
                  </a:cubicBezTo>
                  <a:cubicBezTo>
                    <a:pt x="23" y="347"/>
                    <a:pt x="8" y="409"/>
                    <a:pt x="5" y="472"/>
                  </a:cubicBezTo>
                  <a:cubicBezTo>
                    <a:pt x="2" y="521"/>
                    <a:pt x="1" y="573"/>
                    <a:pt x="1" y="628"/>
                  </a:cubicBezTo>
                  <a:cubicBezTo>
                    <a:pt x="1" y="683"/>
                    <a:pt x="3" y="734"/>
                    <a:pt x="5" y="781"/>
                  </a:cubicBezTo>
                  <a:cubicBezTo>
                    <a:pt x="8" y="844"/>
                    <a:pt x="23" y="907"/>
                    <a:pt x="47" y="965"/>
                  </a:cubicBezTo>
                  <a:cubicBezTo>
                    <a:pt x="72" y="1021"/>
                    <a:pt x="109" y="1073"/>
                    <a:pt x="153" y="1116"/>
                  </a:cubicBezTo>
                  <a:cubicBezTo>
                    <a:pt x="202" y="1159"/>
                    <a:pt x="259" y="1194"/>
                    <a:pt x="320" y="1216"/>
                  </a:cubicBezTo>
                  <a:cubicBezTo>
                    <a:pt x="394" y="1240"/>
                    <a:pt x="470" y="1253"/>
                    <a:pt x="547" y="1253"/>
                  </a:cubicBezTo>
                  <a:cubicBezTo>
                    <a:pt x="623" y="1253"/>
                    <a:pt x="700" y="1240"/>
                    <a:pt x="773" y="1216"/>
                  </a:cubicBezTo>
                  <a:cubicBezTo>
                    <a:pt x="835" y="1194"/>
                    <a:pt x="892" y="1160"/>
                    <a:pt x="941" y="1116"/>
                  </a:cubicBezTo>
                  <a:cubicBezTo>
                    <a:pt x="986" y="1073"/>
                    <a:pt x="1023" y="1021"/>
                    <a:pt x="1047" y="965"/>
                  </a:cubicBezTo>
                  <a:cubicBezTo>
                    <a:pt x="1072" y="907"/>
                    <a:pt x="1087" y="844"/>
                    <a:pt x="1090" y="781"/>
                  </a:cubicBezTo>
                  <a:cubicBezTo>
                    <a:pt x="1092" y="734"/>
                    <a:pt x="1093" y="683"/>
                    <a:pt x="1093" y="628"/>
                  </a:cubicBezTo>
                  <a:cubicBezTo>
                    <a:pt x="1093" y="573"/>
                    <a:pt x="1092" y="521"/>
                    <a:pt x="1090" y="472"/>
                  </a:cubicBezTo>
                  <a:cubicBezTo>
                    <a:pt x="1087" y="409"/>
                    <a:pt x="1072" y="347"/>
                    <a:pt x="1047" y="289"/>
                  </a:cubicBezTo>
                  <a:cubicBezTo>
                    <a:pt x="1023" y="232"/>
                    <a:pt x="986" y="181"/>
                    <a:pt x="941" y="138"/>
                  </a:cubicBezTo>
                  <a:cubicBezTo>
                    <a:pt x="892" y="95"/>
                    <a:pt x="835" y="60"/>
                    <a:pt x="773" y="38"/>
                  </a:cubicBezTo>
                  <a:cubicBezTo>
                    <a:pt x="700" y="13"/>
                    <a:pt x="623" y="0"/>
                    <a:pt x="546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2768550" y="3013175"/>
              <a:ext cx="25525" cy="30450"/>
            </a:xfrm>
            <a:custGeom>
              <a:rect b="b" l="l" r="r" t="t"/>
              <a:pathLst>
                <a:path extrusionOk="0" h="1218" w="1021">
                  <a:moveTo>
                    <a:pt x="234" y="0"/>
                  </a:moveTo>
                  <a:cubicBezTo>
                    <a:pt x="232" y="0"/>
                    <a:pt x="231" y="0"/>
                    <a:pt x="229" y="0"/>
                  </a:cubicBezTo>
                  <a:lnTo>
                    <a:pt x="48" y="0"/>
                  </a:lnTo>
                  <a:cubicBezTo>
                    <a:pt x="22" y="0"/>
                    <a:pt x="2" y="21"/>
                    <a:pt x="1" y="47"/>
                  </a:cubicBezTo>
                  <a:lnTo>
                    <a:pt x="1" y="1171"/>
                  </a:lnTo>
                  <a:cubicBezTo>
                    <a:pt x="1" y="1184"/>
                    <a:pt x="6" y="1195"/>
                    <a:pt x="15" y="1203"/>
                  </a:cubicBezTo>
                  <a:cubicBezTo>
                    <a:pt x="23" y="1212"/>
                    <a:pt x="36" y="1218"/>
                    <a:pt x="48" y="1218"/>
                  </a:cubicBezTo>
                  <a:lnTo>
                    <a:pt x="276" y="1218"/>
                  </a:lnTo>
                  <a:cubicBezTo>
                    <a:pt x="302" y="1218"/>
                    <a:pt x="323" y="1196"/>
                    <a:pt x="323" y="1171"/>
                  </a:cubicBezTo>
                  <a:lnTo>
                    <a:pt x="323" y="583"/>
                  </a:lnTo>
                  <a:lnTo>
                    <a:pt x="721" y="1178"/>
                  </a:lnTo>
                  <a:cubicBezTo>
                    <a:pt x="727" y="1188"/>
                    <a:pt x="736" y="1196"/>
                    <a:pt x="745" y="1202"/>
                  </a:cubicBezTo>
                  <a:cubicBezTo>
                    <a:pt x="757" y="1213"/>
                    <a:pt x="772" y="1218"/>
                    <a:pt x="788" y="1218"/>
                  </a:cubicBezTo>
                  <a:cubicBezTo>
                    <a:pt x="790" y="1218"/>
                    <a:pt x="791" y="1218"/>
                    <a:pt x="793" y="1218"/>
                  </a:cubicBezTo>
                  <a:lnTo>
                    <a:pt x="974" y="1218"/>
                  </a:lnTo>
                  <a:cubicBezTo>
                    <a:pt x="1000" y="1218"/>
                    <a:pt x="1020" y="1197"/>
                    <a:pt x="1020" y="1171"/>
                  </a:cubicBezTo>
                  <a:lnTo>
                    <a:pt x="1020" y="48"/>
                  </a:lnTo>
                  <a:cubicBezTo>
                    <a:pt x="1020" y="22"/>
                    <a:pt x="1000" y="1"/>
                    <a:pt x="974" y="0"/>
                  </a:cubicBezTo>
                  <a:lnTo>
                    <a:pt x="746" y="0"/>
                  </a:lnTo>
                  <a:cubicBezTo>
                    <a:pt x="720" y="1"/>
                    <a:pt x="699" y="22"/>
                    <a:pt x="698" y="48"/>
                  </a:cubicBezTo>
                  <a:lnTo>
                    <a:pt x="698" y="636"/>
                  </a:lnTo>
                  <a:lnTo>
                    <a:pt x="301" y="41"/>
                  </a:lnTo>
                  <a:cubicBezTo>
                    <a:pt x="294" y="31"/>
                    <a:pt x="286" y="23"/>
                    <a:pt x="277" y="16"/>
                  </a:cubicBezTo>
                  <a:cubicBezTo>
                    <a:pt x="265" y="5"/>
                    <a:pt x="250" y="0"/>
                    <a:pt x="234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2383450" y="2599900"/>
              <a:ext cx="90700" cy="495000"/>
            </a:xfrm>
            <a:custGeom>
              <a:rect b="b" l="l" r="r" t="t"/>
              <a:pathLst>
                <a:path extrusionOk="0" h="19800" w="3628">
                  <a:moveTo>
                    <a:pt x="1" y="0"/>
                  </a:moveTo>
                  <a:lnTo>
                    <a:pt x="1" y="19799"/>
                  </a:lnTo>
                  <a:lnTo>
                    <a:pt x="3628" y="19799"/>
                  </a:lnTo>
                  <a:lnTo>
                    <a:pt x="3628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325400" y="2599900"/>
              <a:ext cx="90700" cy="495000"/>
            </a:xfrm>
            <a:custGeom>
              <a:rect b="b" l="l" r="r" t="t"/>
              <a:pathLst>
                <a:path extrusionOk="0" h="19800" w="3628">
                  <a:moveTo>
                    <a:pt x="1" y="0"/>
                  </a:moveTo>
                  <a:lnTo>
                    <a:pt x="1" y="19799"/>
                  </a:lnTo>
                  <a:lnTo>
                    <a:pt x="3628" y="19799"/>
                  </a:lnTo>
                  <a:lnTo>
                    <a:pt x="3628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2350650" y="2344550"/>
              <a:ext cx="206525" cy="414425"/>
            </a:xfrm>
            <a:custGeom>
              <a:rect b="b" l="l" r="r" t="t"/>
              <a:pathLst>
                <a:path extrusionOk="0" h="16577" w="8261">
                  <a:moveTo>
                    <a:pt x="402" y="1"/>
                  </a:moveTo>
                  <a:cubicBezTo>
                    <a:pt x="180" y="1"/>
                    <a:pt x="0" y="180"/>
                    <a:pt x="0" y="401"/>
                  </a:cubicBezTo>
                  <a:lnTo>
                    <a:pt x="0" y="16175"/>
                  </a:lnTo>
                  <a:cubicBezTo>
                    <a:pt x="0" y="16396"/>
                    <a:pt x="180" y="16576"/>
                    <a:pt x="402" y="16576"/>
                  </a:cubicBezTo>
                  <a:lnTo>
                    <a:pt x="7860" y="16576"/>
                  </a:lnTo>
                  <a:cubicBezTo>
                    <a:pt x="8082" y="16576"/>
                    <a:pt x="8261" y="16396"/>
                    <a:pt x="8261" y="16175"/>
                  </a:cubicBezTo>
                  <a:lnTo>
                    <a:pt x="8261" y="401"/>
                  </a:lnTo>
                  <a:cubicBezTo>
                    <a:pt x="8261" y="180"/>
                    <a:pt x="8082" y="1"/>
                    <a:pt x="7860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2451075" y="2351900"/>
              <a:ext cx="9975" cy="8525"/>
            </a:xfrm>
            <a:custGeom>
              <a:rect b="b" l="l" r="r" t="t"/>
              <a:pathLst>
                <a:path extrusionOk="0" h="341" w="399">
                  <a:moveTo>
                    <a:pt x="228" y="1"/>
                  </a:moveTo>
                  <a:cubicBezTo>
                    <a:pt x="77" y="1"/>
                    <a:pt x="1" y="183"/>
                    <a:pt x="108" y="290"/>
                  </a:cubicBezTo>
                  <a:cubicBezTo>
                    <a:pt x="143" y="325"/>
                    <a:pt x="185" y="340"/>
                    <a:pt x="227" y="340"/>
                  </a:cubicBezTo>
                  <a:cubicBezTo>
                    <a:pt x="314" y="340"/>
                    <a:pt x="398" y="273"/>
                    <a:pt x="398" y="170"/>
                  </a:cubicBezTo>
                  <a:cubicBezTo>
                    <a:pt x="398" y="76"/>
                    <a:pt x="322" y="1"/>
                    <a:pt x="228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2360275" y="2366850"/>
              <a:ext cx="187275" cy="363125"/>
            </a:xfrm>
            <a:custGeom>
              <a:rect b="b" l="l" r="r" t="t"/>
              <a:pathLst>
                <a:path extrusionOk="0" h="14525" w="7491">
                  <a:moveTo>
                    <a:pt x="181" y="1"/>
                  </a:moveTo>
                  <a:cubicBezTo>
                    <a:pt x="81" y="1"/>
                    <a:pt x="1" y="82"/>
                    <a:pt x="1" y="181"/>
                  </a:cubicBezTo>
                  <a:lnTo>
                    <a:pt x="1" y="14345"/>
                  </a:lnTo>
                  <a:cubicBezTo>
                    <a:pt x="0" y="14444"/>
                    <a:pt x="81" y="14525"/>
                    <a:pt x="181" y="14525"/>
                  </a:cubicBezTo>
                  <a:lnTo>
                    <a:pt x="7311" y="14525"/>
                  </a:lnTo>
                  <a:cubicBezTo>
                    <a:pt x="7410" y="14525"/>
                    <a:pt x="7491" y="14444"/>
                    <a:pt x="7491" y="14345"/>
                  </a:cubicBezTo>
                  <a:lnTo>
                    <a:pt x="7491" y="181"/>
                  </a:lnTo>
                  <a:cubicBezTo>
                    <a:pt x="7491" y="82"/>
                    <a:pt x="7410" y="1"/>
                    <a:pt x="73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2350650" y="2344550"/>
              <a:ext cx="206525" cy="325900"/>
            </a:xfrm>
            <a:custGeom>
              <a:rect b="b" l="l" r="r" t="t"/>
              <a:pathLst>
                <a:path extrusionOk="0" h="13036" w="8261">
                  <a:moveTo>
                    <a:pt x="401" y="1"/>
                  </a:moveTo>
                  <a:cubicBezTo>
                    <a:pt x="179" y="1"/>
                    <a:pt x="0" y="180"/>
                    <a:pt x="0" y="401"/>
                  </a:cubicBezTo>
                  <a:lnTo>
                    <a:pt x="0" y="4775"/>
                  </a:lnTo>
                  <a:lnTo>
                    <a:pt x="8261" y="13035"/>
                  </a:lnTo>
                  <a:lnTo>
                    <a:pt x="8261" y="401"/>
                  </a:lnTo>
                  <a:cubicBezTo>
                    <a:pt x="8261" y="180"/>
                    <a:pt x="8081" y="1"/>
                    <a:pt x="7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2360275" y="2416175"/>
              <a:ext cx="187275" cy="168025"/>
            </a:xfrm>
            <a:custGeom>
              <a:rect b="b" l="l" r="r" t="t"/>
              <a:pathLst>
                <a:path extrusionOk="0" h="6721" w="7491">
                  <a:moveTo>
                    <a:pt x="0" y="1"/>
                  </a:moveTo>
                  <a:lnTo>
                    <a:pt x="0" y="6721"/>
                  </a:lnTo>
                  <a:lnTo>
                    <a:pt x="7491" y="6721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2378975" y="2425275"/>
              <a:ext cx="31150" cy="31125"/>
            </a:xfrm>
            <a:custGeom>
              <a:rect b="b" l="l" r="r" t="t"/>
              <a:pathLst>
                <a:path extrusionOk="0" h="1245" w="1246">
                  <a:moveTo>
                    <a:pt x="1" y="0"/>
                  </a:moveTo>
                  <a:lnTo>
                    <a:pt x="1" y="1244"/>
                  </a:lnTo>
                  <a:lnTo>
                    <a:pt x="1245" y="1244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2379000" y="2464850"/>
              <a:ext cx="31125" cy="31125"/>
            </a:xfrm>
            <a:custGeom>
              <a:rect b="b" l="l" r="r" t="t"/>
              <a:pathLst>
                <a:path extrusionOk="0" h="1245" w="1245">
                  <a:moveTo>
                    <a:pt x="1" y="1"/>
                  </a:moveTo>
                  <a:lnTo>
                    <a:pt x="1" y="1244"/>
                  </a:lnTo>
                  <a:lnTo>
                    <a:pt x="1244" y="1244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2378975" y="2504425"/>
              <a:ext cx="31150" cy="31100"/>
            </a:xfrm>
            <a:custGeom>
              <a:rect b="b" l="l" r="r" t="t"/>
              <a:pathLst>
                <a:path extrusionOk="0" h="1244" w="1246">
                  <a:moveTo>
                    <a:pt x="1" y="1"/>
                  </a:moveTo>
                  <a:lnTo>
                    <a:pt x="1" y="1244"/>
                  </a:lnTo>
                  <a:lnTo>
                    <a:pt x="1245" y="1244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2379000" y="2544000"/>
              <a:ext cx="31125" cy="31125"/>
            </a:xfrm>
            <a:custGeom>
              <a:rect b="b" l="l" r="r" t="t"/>
              <a:pathLst>
                <a:path extrusionOk="0" h="1245" w="1245">
                  <a:moveTo>
                    <a:pt x="1" y="0"/>
                  </a:moveTo>
                  <a:lnTo>
                    <a:pt x="1" y="1245"/>
                  </a:lnTo>
                  <a:lnTo>
                    <a:pt x="1244" y="1245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2497725" y="2425275"/>
              <a:ext cx="31125" cy="31125"/>
            </a:xfrm>
            <a:custGeom>
              <a:rect b="b" l="l" r="r" t="t"/>
              <a:pathLst>
                <a:path extrusionOk="0" h="1245" w="1245">
                  <a:moveTo>
                    <a:pt x="0" y="0"/>
                  </a:moveTo>
                  <a:lnTo>
                    <a:pt x="0" y="1244"/>
                  </a:lnTo>
                  <a:lnTo>
                    <a:pt x="1244" y="1244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2497750" y="2464850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0" y="1"/>
                  </a:moveTo>
                  <a:lnTo>
                    <a:pt x="0" y="1244"/>
                  </a:lnTo>
                  <a:lnTo>
                    <a:pt x="1243" y="1244"/>
                  </a:lnTo>
                  <a:lnTo>
                    <a:pt x="1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2497725" y="2504425"/>
              <a:ext cx="31125" cy="31100"/>
            </a:xfrm>
            <a:custGeom>
              <a:rect b="b" l="l" r="r" t="t"/>
              <a:pathLst>
                <a:path extrusionOk="0" h="1244" w="1245">
                  <a:moveTo>
                    <a:pt x="0" y="1"/>
                  </a:moveTo>
                  <a:lnTo>
                    <a:pt x="0" y="1244"/>
                  </a:lnTo>
                  <a:lnTo>
                    <a:pt x="1244" y="1244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2497750" y="2544000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0" y="0"/>
                  </a:moveTo>
                  <a:lnTo>
                    <a:pt x="0" y="1245"/>
                  </a:lnTo>
                  <a:lnTo>
                    <a:pt x="1243" y="1245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2458150" y="2425275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0" y="0"/>
                  </a:moveTo>
                  <a:lnTo>
                    <a:pt x="0" y="1244"/>
                  </a:lnTo>
                  <a:lnTo>
                    <a:pt x="1243" y="1244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458150" y="2464850"/>
              <a:ext cx="31125" cy="31125"/>
            </a:xfrm>
            <a:custGeom>
              <a:rect b="b" l="l" r="r" t="t"/>
              <a:pathLst>
                <a:path extrusionOk="0" h="1245" w="1245">
                  <a:moveTo>
                    <a:pt x="0" y="1"/>
                  </a:moveTo>
                  <a:lnTo>
                    <a:pt x="0" y="1244"/>
                  </a:lnTo>
                  <a:lnTo>
                    <a:pt x="1245" y="1244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2458150" y="2504425"/>
              <a:ext cx="31100" cy="31100"/>
            </a:xfrm>
            <a:custGeom>
              <a:rect b="b" l="l" r="r" t="t"/>
              <a:pathLst>
                <a:path extrusionOk="0" h="1244" w="1244">
                  <a:moveTo>
                    <a:pt x="0" y="1"/>
                  </a:moveTo>
                  <a:lnTo>
                    <a:pt x="0" y="1244"/>
                  </a:lnTo>
                  <a:lnTo>
                    <a:pt x="1243" y="1244"/>
                  </a:lnTo>
                  <a:lnTo>
                    <a:pt x="1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2458150" y="2544000"/>
              <a:ext cx="31125" cy="31125"/>
            </a:xfrm>
            <a:custGeom>
              <a:rect b="b" l="l" r="r" t="t"/>
              <a:pathLst>
                <a:path extrusionOk="0" h="1245" w="1245">
                  <a:moveTo>
                    <a:pt x="0" y="0"/>
                  </a:moveTo>
                  <a:lnTo>
                    <a:pt x="0" y="1245"/>
                  </a:lnTo>
                  <a:lnTo>
                    <a:pt x="1245" y="1245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2418575" y="2425275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1" y="0"/>
                  </a:moveTo>
                  <a:lnTo>
                    <a:pt x="1" y="1244"/>
                  </a:lnTo>
                  <a:lnTo>
                    <a:pt x="1244" y="1244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2418575" y="2464850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1" y="1"/>
                  </a:moveTo>
                  <a:lnTo>
                    <a:pt x="1" y="1244"/>
                  </a:lnTo>
                  <a:lnTo>
                    <a:pt x="1244" y="1244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2418575" y="2504425"/>
              <a:ext cx="31100" cy="31100"/>
            </a:xfrm>
            <a:custGeom>
              <a:rect b="b" l="l" r="r" t="t"/>
              <a:pathLst>
                <a:path extrusionOk="0" h="1244" w="1244">
                  <a:moveTo>
                    <a:pt x="1" y="1"/>
                  </a:moveTo>
                  <a:lnTo>
                    <a:pt x="1" y="1244"/>
                  </a:lnTo>
                  <a:lnTo>
                    <a:pt x="1244" y="1244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2418575" y="2544000"/>
              <a:ext cx="31100" cy="31125"/>
            </a:xfrm>
            <a:custGeom>
              <a:rect b="b" l="l" r="r" t="t"/>
              <a:pathLst>
                <a:path extrusionOk="0" h="1245" w="1244">
                  <a:moveTo>
                    <a:pt x="1" y="0"/>
                  </a:moveTo>
                  <a:lnTo>
                    <a:pt x="1" y="1245"/>
                  </a:lnTo>
                  <a:lnTo>
                    <a:pt x="1244" y="1245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2379000" y="2601300"/>
              <a:ext cx="152600" cy="6475"/>
            </a:xfrm>
            <a:custGeom>
              <a:rect b="b" l="l" r="r" t="t"/>
              <a:pathLst>
                <a:path extrusionOk="0" h="259" w="6104">
                  <a:moveTo>
                    <a:pt x="1" y="0"/>
                  </a:moveTo>
                  <a:lnTo>
                    <a:pt x="1" y="259"/>
                  </a:lnTo>
                  <a:lnTo>
                    <a:pt x="6104" y="25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2390850" y="2611775"/>
              <a:ext cx="128875" cy="6475"/>
            </a:xfrm>
            <a:custGeom>
              <a:rect b="b" l="l" r="r" t="t"/>
              <a:pathLst>
                <a:path extrusionOk="0" h="259" w="5155">
                  <a:moveTo>
                    <a:pt x="1" y="0"/>
                  </a:moveTo>
                  <a:lnTo>
                    <a:pt x="1" y="258"/>
                  </a:lnTo>
                  <a:lnTo>
                    <a:pt x="5155" y="258"/>
                  </a:lnTo>
                  <a:lnTo>
                    <a:pt x="5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2413350" y="2438000"/>
              <a:ext cx="81125" cy="122500"/>
            </a:xfrm>
            <a:custGeom>
              <a:rect b="b" l="l" r="r" t="t"/>
              <a:pathLst>
                <a:path extrusionOk="0" h="4900" w="3245">
                  <a:moveTo>
                    <a:pt x="1620" y="1"/>
                  </a:moveTo>
                  <a:cubicBezTo>
                    <a:pt x="1581" y="1"/>
                    <a:pt x="1549" y="33"/>
                    <a:pt x="1549" y="72"/>
                  </a:cubicBezTo>
                  <a:cubicBezTo>
                    <a:pt x="1550" y="112"/>
                    <a:pt x="1582" y="144"/>
                    <a:pt x="1623" y="144"/>
                  </a:cubicBezTo>
                  <a:cubicBezTo>
                    <a:pt x="2080" y="144"/>
                    <a:pt x="2500" y="449"/>
                    <a:pt x="2775" y="980"/>
                  </a:cubicBezTo>
                  <a:cubicBezTo>
                    <a:pt x="2926" y="1272"/>
                    <a:pt x="3029" y="1628"/>
                    <a:pt x="3075" y="2010"/>
                  </a:cubicBezTo>
                  <a:cubicBezTo>
                    <a:pt x="3079" y="2046"/>
                    <a:pt x="3110" y="2073"/>
                    <a:pt x="3146" y="2073"/>
                  </a:cubicBezTo>
                  <a:lnTo>
                    <a:pt x="3155" y="2073"/>
                  </a:lnTo>
                  <a:cubicBezTo>
                    <a:pt x="3194" y="2068"/>
                    <a:pt x="3222" y="2032"/>
                    <a:pt x="3218" y="1993"/>
                  </a:cubicBezTo>
                  <a:cubicBezTo>
                    <a:pt x="3170" y="1594"/>
                    <a:pt x="3061" y="1221"/>
                    <a:pt x="2903" y="914"/>
                  </a:cubicBezTo>
                  <a:cubicBezTo>
                    <a:pt x="2603" y="333"/>
                    <a:pt x="2134" y="1"/>
                    <a:pt x="1620" y="1"/>
                  </a:cubicBezTo>
                  <a:close/>
                  <a:moveTo>
                    <a:pt x="1185" y="90"/>
                  </a:moveTo>
                  <a:cubicBezTo>
                    <a:pt x="1175" y="90"/>
                    <a:pt x="1166" y="92"/>
                    <a:pt x="1157" y="96"/>
                  </a:cubicBezTo>
                  <a:cubicBezTo>
                    <a:pt x="829" y="234"/>
                    <a:pt x="546" y="517"/>
                    <a:pt x="342" y="914"/>
                  </a:cubicBezTo>
                  <a:cubicBezTo>
                    <a:pt x="122" y="1339"/>
                    <a:pt x="0" y="1887"/>
                    <a:pt x="0" y="2451"/>
                  </a:cubicBezTo>
                  <a:cubicBezTo>
                    <a:pt x="0" y="2490"/>
                    <a:pt x="32" y="2522"/>
                    <a:pt x="70" y="2522"/>
                  </a:cubicBezTo>
                  <a:cubicBezTo>
                    <a:pt x="71" y="2522"/>
                    <a:pt x="71" y="2522"/>
                    <a:pt x="72" y="2522"/>
                  </a:cubicBezTo>
                  <a:cubicBezTo>
                    <a:pt x="111" y="2522"/>
                    <a:pt x="143" y="2490"/>
                    <a:pt x="143" y="2451"/>
                  </a:cubicBezTo>
                  <a:cubicBezTo>
                    <a:pt x="143" y="1907"/>
                    <a:pt x="259" y="1386"/>
                    <a:pt x="468" y="980"/>
                  </a:cubicBezTo>
                  <a:cubicBezTo>
                    <a:pt x="658" y="614"/>
                    <a:pt x="916" y="355"/>
                    <a:pt x="1213" y="228"/>
                  </a:cubicBezTo>
                  <a:cubicBezTo>
                    <a:pt x="1250" y="213"/>
                    <a:pt x="1266" y="170"/>
                    <a:pt x="1251" y="134"/>
                  </a:cubicBezTo>
                  <a:cubicBezTo>
                    <a:pt x="1239" y="106"/>
                    <a:pt x="1213" y="90"/>
                    <a:pt x="1185" y="90"/>
                  </a:cubicBezTo>
                  <a:close/>
                  <a:moveTo>
                    <a:pt x="3173" y="2375"/>
                  </a:moveTo>
                  <a:cubicBezTo>
                    <a:pt x="3133" y="2377"/>
                    <a:pt x="3101" y="2410"/>
                    <a:pt x="3101" y="2451"/>
                  </a:cubicBezTo>
                  <a:cubicBezTo>
                    <a:pt x="3101" y="2993"/>
                    <a:pt x="2986" y="3515"/>
                    <a:pt x="2776" y="3921"/>
                  </a:cubicBezTo>
                  <a:cubicBezTo>
                    <a:pt x="2586" y="4285"/>
                    <a:pt x="2331" y="4545"/>
                    <a:pt x="2032" y="4671"/>
                  </a:cubicBezTo>
                  <a:cubicBezTo>
                    <a:pt x="1961" y="4702"/>
                    <a:pt x="1983" y="4810"/>
                    <a:pt x="2061" y="4810"/>
                  </a:cubicBezTo>
                  <a:cubicBezTo>
                    <a:pt x="2071" y="4810"/>
                    <a:pt x="2080" y="4808"/>
                    <a:pt x="2089" y="4805"/>
                  </a:cubicBezTo>
                  <a:cubicBezTo>
                    <a:pt x="2418" y="4665"/>
                    <a:pt x="2699" y="4382"/>
                    <a:pt x="2903" y="3987"/>
                  </a:cubicBezTo>
                  <a:cubicBezTo>
                    <a:pt x="3123" y="3561"/>
                    <a:pt x="3245" y="3013"/>
                    <a:pt x="3245" y="2448"/>
                  </a:cubicBezTo>
                  <a:cubicBezTo>
                    <a:pt x="3245" y="2407"/>
                    <a:pt x="3212" y="2375"/>
                    <a:pt x="3173" y="2375"/>
                  </a:cubicBezTo>
                  <a:close/>
                  <a:moveTo>
                    <a:pt x="100" y="2832"/>
                  </a:moveTo>
                  <a:cubicBezTo>
                    <a:pt x="63" y="2832"/>
                    <a:pt x="25" y="2858"/>
                    <a:pt x="26" y="2906"/>
                  </a:cubicBezTo>
                  <a:cubicBezTo>
                    <a:pt x="74" y="3306"/>
                    <a:pt x="183" y="3679"/>
                    <a:pt x="342" y="3987"/>
                  </a:cubicBezTo>
                  <a:cubicBezTo>
                    <a:pt x="642" y="4568"/>
                    <a:pt x="1109" y="4900"/>
                    <a:pt x="1623" y="4900"/>
                  </a:cubicBezTo>
                  <a:lnTo>
                    <a:pt x="1626" y="4900"/>
                  </a:lnTo>
                  <a:cubicBezTo>
                    <a:pt x="1664" y="4899"/>
                    <a:pt x="1694" y="4867"/>
                    <a:pt x="1694" y="4828"/>
                  </a:cubicBezTo>
                  <a:cubicBezTo>
                    <a:pt x="1694" y="4789"/>
                    <a:pt x="1664" y="4758"/>
                    <a:pt x="1626" y="4756"/>
                  </a:cubicBezTo>
                  <a:lnTo>
                    <a:pt x="1621" y="4756"/>
                  </a:lnTo>
                  <a:cubicBezTo>
                    <a:pt x="1164" y="4756"/>
                    <a:pt x="744" y="4452"/>
                    <a:pt x="469" y="3921"/>
                  </a:cubicBezTo>
                  <a:cubicBezTo>
                    <a:pt x="318" y="3629"/>
                    <a:pt x="214" y="3272"/>
                    <a:pt x="169" y="2889"/>
                  </a:cubicBezTo>
                  <a:cubicBezTo>
                    <a:pt x="161" y="2850"/>
                    <a:pt x="130" y="2832"/>
                    <a:pt x="100" y="2832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2423150" y="2449250"/>
              <a:ext cx="61550" cy="100025"/>
            </a:xfrm>
            <a:custGeom>
              <a:rect b="b" l="l" r="r" t="t"/>
              <a:pathLst>
                <a:path extrusionOk="0" h="4001" w="2462">
                  <a:moveTo>
                    <a:pt x="1231" y="1"/>
                  </a:moveTo>
                  <a:cubicBezTo>
                    <a:pt x="859" y="1"/>
                    <a:pt x="515" y="253"/>
                    <a:pt x="288" y="693"/>
                  </a:cubicBezTo>
                  <a:cubicBezTo>
                    <a:pt x="211" y="844"/>
                    <a:pt x="150" y="1004"/>
                    <a:pt x="106" y="1168"/>
                  </a:cubicBezTo>
                  <a:cubicBezTo>
                    <a:pt x="94" y="1214"/>
                    <a:pt x="129" y="1260"/>
                    <a:pt x="176" y="1260"/>
                  </a:cubicBezTo>
                  <a:lnTo>
                    <a:pt x="177" y="1258"/>
                  </a:lnTo>
                  <a:cubicBezTo>
                    <a:pt x="209" y="1258"/>
                    <a:pt x="236" y="1237"/>
                    <a:pt x="245" y="1206"/>
                  </a:cubicBezTo>
                  <a:cubicBezTo>
                    <a:pt x="285" y="1051"/>
                    <a:pt x="342" y="901"/>
                    <a:pt x="415" y="760"/>
                  </a:cubicBezTo>
                  <a:cubicBezTo>
                    <a:pt x="617" y="368"/>
                    <a:pt x="914" y="145"/>
                    <a:pt x="1229" y="145"/>
                  </a:cubicBezTo>
                  <a:cubicBezTo>
                    <a:pt x="1546" y="145"/>
                    <a:pt x="1843" y="368"/>
                    <a:pt x="2045" y="760"/>
                  </a:cubicBezTo>
                  <a:lnTo>
                    <a:pt x="2054" y="778"/>
                  </a:lnTo>
                  <a:cubicBezTo>
                    <a:pt x="2067" y="803"/>
                    <a:pt x="2092" y="817"/>
                    <a:pt x="2118" y="817"/>
                  </a:cubicBezTo>
                  <a:cubicBezTo>
                    <a:pt x="2129" y="817"/>
                    <a:pt x="2140" y="815"/>
                    <a:pt x="2151" y="809"/>
                  </a:cubicBezTo>
                  <a:cubicBezTo>
                    <a:pt x="2187" y="792"/>
                    <a:pt x="2201" y="748"/>
                    <a:pt x="2183" y="713"/>
                  </a:cubicBezTo>
                  <a:cubicBezTo>
                    <a:pt x="2180" y="706"/>
                    <a:pt x="2177" y="700"/>
                    <a:pt x="2173" y="693"/>
                  </a:cubicBezTo>
                  <a:cubicBezTo>
                    <a:pt x="1945" y="252"/>
                    <a:pt x="1602" y="1"/>
                    <a:pt x="1231" y="1"/>
                  </a:cubicBezTo>
                  <a:close/>
                  <a:moveTo>
                    <a:pt x="2283" y="1112"/>
                  </a:moveTo>
                  <a:cubicBezTo>
                    <a:pt x="2277" y="1112"/>
                    <a:pt x="2271" y="1113"/>
                    <a:pt x="2265" y="1115"/>
                  </a:cubicBezTo>
                  <a:cubicBezTo>
                    <a:pt x="2226" y="1125"/>
                    <a:pt x="2204" y="1164"/>
                    <a:pt x="2214" y="1204"/>
                  </a:cubicBezTo>
                  <a:cubicBezTo>
                    <a:pt x="2282" y="1463"/>
                    <a:pt x="2316" y="1732"/>
                    <a:pt x="2315" y="2001"/>
                  </a:cubicBezTo>
                  <a:cubicBezTo>
                    <a:pt x="2315" y="2463"/>
                    <a:pt x="2220" y="2904"/>
                    <a:pt x="2045" y="3242"/>
                  </a:cubicBezTo>
                  <a:cubicBezTo>
                    <a:pt x="1934" y="3455"/>
                    <a:pt x="1793" y="3623"/>
                    <a:pt x="1634" y="3728"/>
                  </a:cubicBezTo>
                  <a:cubicBezTo>
                    <a:pt x="1575" y="3768"/>
                    <a:pt x="1603" y="3860"/>
                    <a:pt x="1675" y="3860"/>
                  </a:cubicBezTo>
                  <a:cubicBezTo>
                    <a:pt x="1689" y="3860"/>
                    <a:pt x="1703" y="3856"/>
                    <a:pt x="1714" y="3848"/>
                  </a:cubicBezTo>
                  <a:cubicBezTo>
                    <a:pt x="1893" y="3729"/>
                    <a:pt x="2051" y="3543"/>
                    <a:pt x="2173" y="3308"/>
                  </a:cubicBezTo>
                  <a:cubicBezTo>
                    <a:pt x="2358" y="2950"/>
                    <a:pt x="2459" y="2486"/>
                    <a:pt x="2459" y="2001"/>
                  </a:cubicBezTo>
                  <a:cubicBezTo>
                    <a:pt x="2461" y="1718"/>
                    <a:pt x="2425" y="1438"/>
                    <a:pt x="2354" y="1165"/>
                  </a:cubicBezTo>
                  <a:cubicBezTo>
                    <a:pt x="2345" y="1133"/>
                    <a:pt x="2315" y="1112"/>
                    <a:pt x="2283" y="1112"/>
                  </a:cubicBezTo>
                  <a:close/>
                  <a:moveTo>
                    <a:pt x="91" y="1577"/>
                  </a:moveTo>
                  <a:cubicBezTo>
                    <a:pt x="55" y="1577"/>
                    <a:pt x="24" y="1604"/>
                    <a:pt x="20" y="1641"/>
                  </a:cubicBezTo>
                  <a:cubicBezTo>
                    <a:pt x="7" y="1761"/>
                    <a:pt x="1" y="1881"/>
                    <a:pt x="1" y="2000"/>
                  </a:cubicBezTo>
                  <a:cubicBezTo>
                    <a:pt x="1" y="2486"/>
                    <a:pt x="103" y="2950"/>
                    <a:pt x="289" y="3308"/>
                  </a:cubicBezTo>
                  <a:cubicBezTo>
                    <a:pt x="515" y="3748"/>
                    <a:pt x="861" y="4001"/>
                    <a:pt x="1233" y="4001"/>
                  </a:cubicBezTo>
                  <a:cubicBezTo>
                    <a:pt x="1273" y="4001"/>
                    <a:pt x="1306" y="3968"/>
                    <a:pt x="1306" y="3928"/>
                  </a:cubicBezTo>
                  <a:cubicBezTo>
                    <a:pt x="1305" y="3888"/>
                    <a:pt x="1272" y="3856"/>
                    <a:pt x="1232" y="3856"/>
                  </a:cubicBezTo>
                  <a:cubicBezTo>
                    <a:pt x="916" y="3856"/>
                    <a:pt x="619" y="3632"/>
                    <a:pt x="417" y="3241"/>
                  </a:cubicBezTo>
                  <a:cubicBezTo>
                    <a:pt x="242" y="2903"/>
                    <a:pt x="146" y="2462"/>
                    <a:pt x="146" y="2000"/>
                  </a:cubicBezTo>
                  <a:cubicBezTo>
                    <a:pt x="146" y="1885"/>
                    <a:pt x="151" y="1770"/>
                    <a:pt x="163" y="1656"/>
                  </a:cubicBezTo>
                  <a:cubicBezTo>
                    <a:pt x="167" y="1617"/>
                    <a:pt x="138" y="1581"/>
                    <a:pt x="99" y="1577"/>
                  </a:cubicBezTo>
                  <a:cubicBezTo>
                    <a:pt x="97" y="1577"/>
                    <a:pt x="94" y="1577"/>
                    <a:pt x="91" y="1577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2431675" y="2463425"/>
              <a:ext cx="44500" cy="71675"/>
            </a:xfrm>
            <a:custGeom>
              <a:rect b="b" l="l" r="r" t="t"/>
              <a:pathLst>
                <a:path extrusionOk="0" h="2867" w="1780">
                  <a:moveTo>
                    <a:pt x="891" y="0"/>
                  </a:moveTo>
                  <a:cubicBezTo>
                    <a:pt x="850" y="0"/>
                    <a:pt x="818" y="32"/>
                    <a:pt x="818" y="71"/>
                  </a:cubicBezTo>
                  <a:cubicBezTo>
                    <a:pt x="818" y="111"/>
                    <a:pt x="850" y="144"/>
                    <a:pt x="891" y="144"/>
                  </a:cubicBezTo>
                  <a:cubicBezTo>
                    <a:pt x="1105" y="144"/>
                    <a:pt x="1308" y="297"/>
                    <a:pt x="1446" y="566"/>
                  </a:cubicBezTo>
                  <a:cubicBezTo>
                    <a:pt x="1569" y="801"/>
                    <a:pt x="1636" y="1110"/>
                    <a:pt x="1636" y="1433"/>
                  </a:cubicBezTo>
                  <a:cubicBezTo>
                    <a:pt x="1636" y="1757"/>
                    <a:pt x="1569" y="2064"/>
                    <a:pt x="1446" y="2300"/>
                  </a:cubicBezTo>
                  <a:cubicBezTo>
                    <a:pt x="1403" y="2387"/>
                    <a:pt x="1346" y="2468"/>
                    <a:pt x="1279" y="2538"/>
                  </a:cubicBezTo>
                  <a:cubicBezTo>
                    <a:pt x="1234" y="2585"/>
                    <a:pt x="1266" y="2660"/>
                    <a:pt x="1330" y="2660"/>
                  </a:cubicBezTo>
                  <a:lnTo>
                    <a:pt x="1330" y="2660"/>
                  </a:lnTo>
                  <a:cubicBezTo>
                    <a:pt x="1350" y="2660"/>
                    <a:pt x="1369" y="2652"/>
                    <a:pt x="1383" y="2638"/>
                  </a:cubicBezTo>
                  <a:cubicBezTo>
                    <a:pt x="1460" y="2557"/>
                    <a:pt x="1525" y="2465"/>
                    <a:pt x="1576" y="2365"/>
                  </a:cubicBezTo>
                  <a:cubicBezTo>
                    <a:pt x="1707" y="2110"/>
                    <a:pt x="1780" y="1778"/>
                    <a:pt x="1780" y="1433"/>
                  </a:cubicBezTo>
                  <a:cubicBezTo>
                    <a:pt x="1780" y="1086"/>
                    <a:pt x="1707" y="755"/>
                    <a:pt x="1576" y="500"/>
                  </a:cubicBezTo>
                  <a:cubicBezTo>
                    <a:pt x="1411" y="182"/>
                    <a:pt x="1162" y="0"/>
                    <a:pt x="891" y="0"/>
                  </a:cubicBezTo>
                  <a:close/>
                  <a:moveTo>
                    <a:pt x="1330" y="2660"/>
                  </a:moveTo>
                  <a:cubicBezTo>
                    <a:pt x="1330" y="2660"/>
                    <a:pt x="1330" y="2660"/>
                    <a:pt x="1329" y="2660"/>
                  </a:cubicBezTo>
                  <a:lnTo>
                    <a:pt x="1330" y="2660"/>
                  </a:lnTo>
                  <a:cubicBezTo>
                    <a:pt x="1330" y="2660"/>
                    <a:pt x="1330" y="2660"/>
                    <a:pt x="1330" y="2660"/>
                  </a:cubicBezTo>
                  <a:close/>
                  <a:moveTo>
                    <a:pt x="449" y="204"/>
                  </a:moveTo>
                  <a:cubicBezTo>
                    <a:pt x="432" y="204"/>
                    <a:pt x="415" y="211"/>
                    <a:pt x="399" y="227"/>
                  </a:cubicBezTo>
                  <a:cubicBezTo>
                    <a:pt x="321" y="308"/>
                    <a:pt x="256" y="401"/>
                    <a:pt x="205" y="501"/>
                  </a:cubicBezTo>
                  <a:cubicBezTo>
                    <a:pt x="74" y="756"/>
                    <a:pt x="0" y="1087"/>
                    <a:pt x="0" y="1434"/>
                  </a:cubicBezTo>
                  <a:cubicBezTo>
                    <a:pt x="0" y="1779"/>
                    <a:pt x="74" y="2111"/>
                    <a:pt x="205" y="2366"/>
                  </a:cubicBezTo>
                  <a:cubicBezTo>
                    <a:pt x="370" y="2683"/>
                    <a:pt x="620" y="2866"/>
                    <a:pt x="891" y="2866"/>
                  </a:cubicBezTo>
                  <a:cubicBezTo>
                    <a:pt x="892" y="2866"/>
                    <a:pt x="893" y="2866"/>
                    <a:pt x="894" y="2866"/>
                  </a:cubicBezTo>
                  <a:cubicBezTo>
                    <a:pt x="934" y="2866"/>
                    <a:pt x="966" y="2834"/>
                    <a:pt x="966" y="2795"/>
                  </a:cubicBezTo>
                  <a:cubicBezTo>
                    <a:pt x="966" y="2754"/>
                    <a:pt x="933" y="2722"/>
                    <a:pt x="893" y="2722"/>
                  </a:cubicBezTo>
                  <a:cubicBezTo>
                    <a:pt x="892" y="2722"/>
                    <a:pt x="891" y="2722"/>
                    <a:pt x="891" y="2722"/>
                  </a:cubicBezTo>
                  <a:cubicBezTo>
                    <a:pt x="676" y="2722"/>
                    <a:pt x="472" y="2569"/>
                    <a:pt x="334" y="2300"/>
                  </a:cubicBezTo>
                  <a:cubicBezTo>
                    <a:pt x="212" y="2064"/>
                    <a:pt x="145" y="1757"/>
                    <a:pt x="145" y="1434"/>
                  </a:cubicBezTo>
                  <a:cubicBezTo>
                    <a:pt x="145" y="1110"/>
                    <a:pt x="212" y="802"/>
                    <a:pt x="334" y="566"/>
                  </a:cubicBezTo>
                  <a:cubicBezTo>
                    <a:pt x="378" y="479"/>
                    <a:pt x="434" y="399"/>
                    <a:pt x="502" y="327"/>
                  </a:cubicBezTo>
                  <a:cubicBezTo>
                    <a:pt x="553" y="274"/>
                    <a:pt x="505" y="204"/>
                    <a:pt x="449" y="204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2440800" y="2478625"/>
              <a:ext cx="26250" cy="41275"/>
            </a:xfrm>
            <a:custGeom>
              <a:rect b="b" l="l" r="r" t="t"/>
              <a:pathLst>
                <a:path extrusionOk="0" h="1651" w="1050">
                  <a:moveTo>
                    <a:pt x="525" y="1"/>
                  </a:moveTo>
                  <a:cubicBezTo>
                    <a:pt x="363" y="1"/>
                    <a:pt x="214" y="108"/>
                    <a:pt x="118" y="295"/>
                  </a:cubicBezTo>
                  <a:cubicBezTo>
                    <a:pt x="42" y="441"/>
                    <a:pt x="1" y="629"/>
                    <a:pt x="1" y="826"/>
                  </a:cubicBezTo>
                  <a:cubicBezTo>
                    <a:pt x="1" y="1021"/>
                    <a:pt x="42" y="1211"/>
                    <a:pt x="118" y="1356"/>
                  </a:cubicBezTo>
                  <a:cubicBezTo>
                    <a:pt x="215" y="1543"/>
                    <a:pt x="363" y="1650"/>
                    <a:pt x="525" y="1651"/>
                  </a:cubicBezTo>
                  <a:lnTo>
                    <a:pt x="525" y="1651"/>
                  </a:lnTo>
                  <a:cubicBezTo>
                    <a:pt x="565" y="1651"/>
                    <a:pt x="597" y="1618"/>
                    <a:pt x="597" y="1579"/>
                  </a:cubicBezTo>
                  <a:cubicBezTo>
                    <a:pt x="597" y="1540"/>
                    <a:pt x="565" y="1507"/>
                    <a:pt x="526" y="1507"/>
                  </a:cubicBezTo>
                  <a:cubicBezTo>
                    <a:pt x="419" y="1507"/>
                    <a:pt x="316" y="1428"/>
                    <a:pt x="245" y="1290"/>
                  </a:cubicBezTo>
                  <a:cubicBezTo>
                    <a:pt x="180" y="1165"/>
                    <a:pt x="144" y="1000"/>
                    <a:pt x="144" y="826"/>
                  </a:cubicBezTo>
                  <a:cubicBezTo>
                    <a:pt x="144" y="652"/>
                    <a:pt x="180" y="486"/>
                    <a:pt x="245" y="361"/>
                  </a:cubicBezTo>
                  <a:cubicBezTo>
                    <a:pt x="316" y="223"/>
                    <a:pt x="418" y="145"/>
                    <a:pt x="525" y="145"/>
                  </a:cubicBezTo>
                  <a:cubicBezTo>
                    <a:pt x="631" y="145"/>
                    <a:pt x="733" y="223"/>
                    <a:pt x="804" y="361"/>
                  </a:cubicBezTo>
                  <a:cubicBezTo>
                    <a:pt x="868" y="486"/>
                    <a:pt x="904" y="652"/>
                    <a:pt x="904" y="826"/>
                  </a:cubicBezTo>
                  <a:cubicBezTo>
                    <a:pt x="905" y="955"/>
                    <a:pt x="884" y="1083"/>
                    <a:pt x="841" y="1206"/>
                  </a:cubicBezTo>
                  <a:cubicBezTo>
                    <a:pt x="827" y="1243"/>
                    <a:pt x="846" y="1283"/>
                    <a:pt x="884" y="1298"/>
                  </a:cubicBezTo>
                  <a:cubicBezTo>
                    <a:pt x="892" y="1301"/>
                    <a:pt x="900" y="1302"/>
                    <a:pt x="909" y="1302"/>
                  </a:cubicBezTo>
                  <a:cubicBezTo>
                    <a:pt x="938" y="1302"/>
                    <a:pt x="965" y="1284"/>
                    <a:pt x="976" y="1255"/>
                  </a:cubicBezTo>
                  <a:cubicBezTo>
                    <a:pt x="1025" y="1118"/>
                    <a:pt x="1049" y="972"/>
                    <a:pt x="1048" y="826"/>
                  </a:cubicBezTo>
                  <a:cubicBezTo>
                    <a:pt x="1048" y="629"/>
                    <a:pt x="1007" y="441"/>
                    <a:pt x="932" y="295"/>
                  </a:cubicBezTo>
                  <a:cubicBezTo>
                    <a:pt x="835" y="108"/>
                    <a:pt x="687" y="1"/>
                    <a:pt x="525" y="1"/>
                  </a:cubicBezTo>
                  <a:close/>
                  <a:moveTo>
                    <a:pt x="525" y="1651"/>
                  </a:moveTo>
                  <a:cubicBezTo>
                    <a:pt x="525" y="1651"/>
                    <a:pt x="525" y="1651"/>
                    <a:pt x="525" y="1651"/>
                  </a:cubicBezTo>
                  <a:lnTo>
                    <a:pt x="526" y="1651"/>
                  </a:lnTo>
                  <a:cubicBezTo>
                    <a:pt x="525" y="1651"/>
                    <a:pt x="525" y="1651"/>
                    <a:pt x="525" y="165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2449725" y="2492800"/>
              <a:ext cx="8375" cy="12900"/>
            </a:xfrm>
            <a:custGeom>
              <a:rect b="b" l="l" r="r" t="t"/>
              <a:pathLst>
                <a:path extrusionOk="0" h="516" w="335">
                  <a:moveTo>
                    <a:pt x="168" y="1"/>
                  </a:moveTo>
                  <a:cubicBezTo>
                    <a:pt x="122" y="1"/>
                    <a:pt x="79" y="33"/>
                    <a:pt x="51" y="88"/>
                  </a:cubicBezTo>
                  <a:cubicBezTo>
                    <a:pt x="1" y="196"/>
                    <a:pt x="1" y="321"/>
                    <a:pt x="51" y="428"/>
                  </a:cubicBezTo>
                  <a:cubicBezTo>
                    <a:pt x="80" y="484"/>
                    <a:pt x="122" y="515"/>
                    <a:pt x="168" y="515"/>
                  </a:cubicBezTo>
                  <a:cubicBezTo>
                    <a:pt x="213" y="515"/>
                    <a:pt x="257" y="484"/>
                    <a:pt x="285" y="428"/>
                  </a:cubicBezTo>
                  <a:cubicBezTo>
                    <a:pt x="334" y="321"/>
                    <a:pt x="334" y="196"/>
                    <a:pt x="285" y="88"/>
                  </a:cubicBezTo>
                  <a:cubicBezTo>
                    <a:pt x="257" y="33"/>
                    <a:pt x="214" y="1"/>
                    <a:pt x="168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2383625" y="2393925"/>
              <a:ext cx="3300" cy="12450"/>
            </a:xfrm>
            <a:custGeom>
              <a:rect b="b" l="l" r="r" t="t"/>
              <a:pathLst>
                <a:path extrusionOk="0" h="498" w="132">
                  <a:moveTo>
                    <a:pt x="20" y="1"/>
                  </a:moveTo>
                  <a:cubicBezTo>
                    <a:pt x="15" y="1"/>
                    <a:pt x="9" y="3"/>
                    <a:pt x="6" y="6"/>
                  </a:cubicBezTo>
                  <a:cubicBezTo>
                    <a:pt x="2" y="10"/>
                    <a:pt x="0" y="14"/>
                    <a:pt x="0" y="19"/>
                  </a:cubicBezTo>
                  <a:lnTo>
                    <a:pt x="0" y="478"/>
                  </a:lnTo>
                  <a:cubicBezTo>
                    <a:pt x="0" y="483"/>
                    <a:pt x="2" y="488"/>
                    <a:pt x="6" y="491"/>
                  </a:cubicBezTo>
                  <a:cubicBezTo>
                    <a:pt x="9" y="495"/>
                    <a:pt x="15" y="498"/>
                    <a:pt x="20" y="498"/>
                  </a:cubicBezTo>
                  <a:lnTo>
                    <a:pt x="113" y="498"/>
                  </a:lnTo>
                  <a:cubicBezTo>
                    <a:pt x="123" y="498"/>
                    <a:pt x="132" y="489"/>
                    <a:pt x="132" y="479"/>
                  </a:cubicBezTo>
                  <a:lnTo>
                    <a:pt x="132" y="19"/>
                  </a:lnTo>
                  <a:cubicBezTo>
                    <a:pt x="132" y="9"/>
                    <a:pt x="123" y="1"/>
                    <a:pt x="113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2389375" y="2393900"/>
              <a:ext cx="10850" cy="12450"/>
            </a:xfrm>
            <a:custGeom>
              <a:rect b="b" l="l" r="r" t="t"/>
              <a:pathLst>
                <a:path extrusionOk="0" h="498" w="434">
                  <a:moveTo>
                    <a:pt x="205" y="115"/>
                  </a:moveTo>
                  <a:cubicBezTo>
                    <a:pt x="267" y="115"/>
                    <a:pt x="299" y="142"/>
                    <a:pt x="302" y="196"/>
                  </a:cubicBezTo>
                  <a:cubicBezTo>
                    <a:pt x="302" y="207"/>
                    <a:pt x="303" y="216"/>
                    <a:pt x="303" y="224"/>
                  </a:cubicBezTo>
                  <a:lnTo>
                    <a:pt x="303" y="275"/>
                  </a:lnTo>
                  <a:cubicBezTo>
                    <a:pt x="303" y="283"/>
                    <a:pt x="302" y="293"/>
                    <a:pt x="302" y="303"/>
                  </a:cubicBezTo>
                  <a:cubicBezTo>
                    <a:pt x="299" y="358"/>
                    <a:pt x="268" y="385"/>
                    <a:pt x="209" y="385"/>
                  </a:cubicBezTo>
                  <a:lnTo>
                    <a:pt x="132" y="385"/>
                  </a:lnTo>
                  <a:lnTo>
                    <a:pt x="132" y="115"/>
                  </a:lnTo>
                  <a:close/>
                  <a:moveTo>
                    <a:pt x="21" y="1"/>
                  </a:moveTo>
                  <a:cubicBezTo>
                    <a:pt x="10" y="2"/>
                    <a:pt x="2" y="10"/>
                    <a:pt x="1" y="20"/>
                  </a:cubicBezTo>
                  <a:lnTo>
                    <a:pt x="1" y="479"/>
                  </a:lnTo>
                  <a:cubicBezTo>
                    <a:pt x="1" y="489"/>
                    <a:pt x="10" y="498"/>
                    <a:pt x="21" y="498"/>
                  </a:cubicBezTo>
                  <a:lnTo>
                    <a:pt x="212" y="498"/>
                  </a:lnTo>
                  <a:cubicBezTo>
                    <a:pt x="215" y="498"/>
                    <a:pt x="217" y="498"/>
                    <a:pt x="220" y="498"/>
                  </a:cubicBezTo>
                  <a:cubicBezTo>
                    <a:pt x="247" y="498"/>
                    <a:pt x="275" y="493"/>
                    <a:pt x="301" y="483"/>
                  </a:cubicBezTo>
                  <a:cubicBezTo>
                    <a:pt x="326" y="475"/>
                    <a:pt x="350" y="460"/>
                    <a:pt x="369" y="443"/>
                  </a:cubicBezTo>
                  <a:cubicBezTo>
                    <a:pt x="389" y="425"/>
                    <a:pt x="405" y="403"/>
                    <a:pt x="415" y="380"/>
                  </a:cubicBezTo>
                  <a:cubicBezTo>
                    <a:pt x="426" y="355"/>
                    <a:pt x="433" y="327"/>
                    <a:pt x="434" y="300"/>
                  </a:cubicBezTo>
                  <a:lnTo>
                    <a:pt x="434" y="274"/>
                  </a:lnTo>
                  <a:lnTo>
                    <a:pt x="434" y="226"/>
                  </a:lnTo>
                  <a:lnTo>
                    <a:pt x="434" y="199"/>
                  </a:lnTo>
                  <a:cubicBezTo>
                    <a:pt x="432" y="171"/>
                    <a:pt x="425" y="145"/>
                    <a:pt x="414" y="120"/>
                  </a:cubicBezTo>
                  <a:cubicBezTo>
                    <a:pt x="404" y="95"/>
                    <a:pt x="388" y="74"/>
                    <a:pt x="368" y="57"/>
                  </a:cubicBezTo>
                  <a:cubicBezTo>
                    <a:pt x="348" y="38"/>
                    <a:pt x="324" y="24"/>
                    <a:pt x="298" y="15"/>
                  </a:cubicBezTo>
                  <a:cubicBezTo>
                    <a:pt x="269" y="6"/>
                    <a:pt x="239" y="1"/>
                    <a:pt x="209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2402250" y="2393900"/>
              <a:ext cx="9400" cy="12475"/>
            </a:xfrm>
            <a:custGeom>
              <a:rect b="b" l="l" r="r" t="t"/>
              <a:pathLst>
                <a:path extrusionOk="0" h="499" w="376">
                  <a:moveTo>
                    <a:pt x="20" y="1"/>
                  </a:moveTo>
                  <a:cubicBezTo>
                    <a:pt x="9" y="1"/>
                    <a:pt x="0" y="10"/>
                    <a:pt x="0" y="20"/>
                  </a:cubicBezTo>
                  <a:lnTo>
                    <a:pt x="0" y="479"/>
                  </a:lnTo>
                  <a:cubicBezTo>
                    <a:pt x="0" y="490"/>
                    <a:pt x="9" y="499"/>
                    <a:pt x="20" y="499"/>
                  </a:cubicBezTo>
                  <a:lnTo>
                    <a:pt x="356" y="499"/>
                  </a:lnTo>
                  <a:cubicBezTo>
                    <a:pt x="367" y="499"/>
                    <a:pt x="375" y="489"/>
                    <a:pt x="375" y="479"/>
                  </a:cubicBezTo>
                  <a:lnTo>
                    <a:pt x="375" y="403"/>
                  </a:lnTo>
                  <a:cubicBezTo>
                    <a:pt x="375" y="393"/>
                    <a:pt x="367" y="385"/>
                    <a:pt x="356" y="385"/>
                  </a:cubicBezTo>
                  <a:lnTo>
                    <a:pt x="132" y="384"/>
                  </a:lnTo>
                  <a:lnTo>
                    <a:pt x="132" y="304"/>
                  </a:lnTo>
                  <a:lnTo>
                    <a:pt x="335" y="304"/>
                  </a:lnTo>
                  <a:cubicBezTo>
                    <a:pt x="345" y="304"/>
                    <a:pt x="353" y="296"/>
                    <a:pt x="354" y="285"/>
                  </a:cubicBezTo>
                  <a:lnTo>
                    <a:pt x="354" y="210"/>
                  </a:lnTo>
                  <a:cubicBezTo>
                    <a:pt x="353" y="199"/>
                    <a:pt x="345" y="190"/>
                    <a:pt x="335" y="190"/>
                  </a:cubicBezTo>
                  <a:lnTo>
                    <a:pt x="132" y="190"/>
                  </a:lnTo>
                  <a:lnTo>
                    <a:pt x="132" y="113"/>
                  </a:lnTo>
                  <a:lnTo>
                    <a:pt x="350" y="113"/>
                  </a:lnTo>
                  <a:cubicBezTo>
                    <a:pt x="355" y="113"/>
                    <a:pt x="361" y="111"/>
                    <a:pt x="364" y="108"/>
                  </a:cubicBezTo>
                  <a:cubicBezTo>
                    <a:pt x="367" y="104"/>
                    <a:pt x="369" y="100"/>
                    <a:pt x="369" y="95"/>
                  </a:cubicBezTo>
                  <a:lnTo>
                    <a:pt x="369" y="19"/>
                  </a:lnTo>
                  <a:cubicBezTo>
                    <a:pt x="369" y="15"/>
                    <a:pt x="367" y="10"/>
                    <a:pt x="364" y="7"/>
                  </a:cubicBezTo>
                  <a:cubicBezTo>
                    <a:pt x="361" y="3"/>
                    <a:pt x="355" y="1"/>
                    <a:pt x="350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2413650" y="2393900"/>
              <a:ext cx="10400" cy="12475"/>
            </a:xfrm>
            <a:custGeom>
              <a:rect b="b" l="l" r="r" t="t"/>
              <a:pathLst>
                <a:path extrusionOk="0" h="499" w="416">
                  <a:moveTo>
                    <a:pt x="21" y="1"/>
                  </a:moveTo>
                  <a:cubicBezTo>
                    <a:pt x="9" y="1"/>
                    <a:pt x="1" y="10"/>
                    <a:pt x="1" y="20"/>
                  </a:cubicBezTo>
                  <a:lnTo>
                    <a:pt x="1" y="479"/>
                  </a:lnTo>
                  <a:cubicBezTo>
                    <a:pt x="1" y="490"/>
                    <a:pt x="9" y="499"/>
                    <a:pt x="21" y="499"/>
                  </a:cubicBezTo>
                  <a:lnTo>
                    <a:pt x="113" y="499"/>
                  </a:lnTo>
                  <a:cubicBezTo>
                    <a:pt x="124" y="499"/>
                    <a:pt x="132" y="490"/>
                    <a:pt x="132" y="479"/>
                  </a:cubicBezTo>
                  <a:lnTo>
                    <a:pt x="132" y="239"/>
                  </a:lnTo>
                  <a:lnTo>
                    <a:pt x="295" y="482"/>
                  </a:lnTo>
                  <a:cubicBezTo>
                    <a:pt x="298" y="485"/>
                    <a:pt x="301" y="489"/>
                    <a:pt x="304" y="492"/>
                  </a:cubicBezTo>
                  <a:cubicBezTo>
                    <a:pt x="310" y="496"/>
                    <a:pt x="317" y="499"/>
                    <a:pt x="324" y="499"/>
                  </a:cubicBezTo>
                  <a:lnTo>
                    <a:pt x="397" y="499"/>
                  </a:lnTo>
                  <a:cubicBezTo>
                    <a:pt x="403" y="499"/>
                    <a:pt x="407" y="496"/>
                    <a:pt x="411" y="492"/>
                  </a:cubicBezTo>
                  <a:cubicBezTo>
                    <a:pt x="414" y="489"/>
                    <a:pt x="416" y="484"/>
                    <a:pt x="416" y="479"/>
                  </a:cubicBezTo>
                  <a:lnTo>
                    <a:pt x="416" y="20"/>
                  </a:lnTo>
                  <a:cubicBezTo>
                    <a:pt x="416" y="15"/>
                    <a:pt x="414" y="10"/>
                    <a:pt x="411" y="7"/>
                  </a:cubicBezTo>
                  <a:cubicBezTo>
                    <a:pt x="407" y="4"/>
                    <a:pt x="403" y="2"/>
                    <a:pt x="397" y="2"/>
                  </a:cubicBezTo>
                  <a:lnTo>
                    <a:pt x="304" y="2"/>
                  </a:lnTo>
                  <a:cubicBezTo>
                    <a:pt x="299" y="2"/>
                    <a:pt x="295" y="4"/>
                    <a:pt x="292" y="7"/>
                  </a:cubicBezTo>
                  <a:cubicBezTo>
                    <a:pt x="288" y="10"/>
                    <a:pt x="286" y="15"/>
                    <a:pt x="286" y="20"/>
                  </a:cubicBezTo>
                  <a:lnTo>
                    <a:pt x="286" y="260"/>
                  </a:lnTo>
                  <a:lnTo>
                    <a:pt x="123" y="17"/>
                  </a:lnTo>
                  <a:cubicBezTo>
                    <a:pt x="120" y="14"/>
                    <a:pt x="117" y="10"/>
                    <a:pt x="114" y="8"/>
                  </a:cubicBezTo>
                  <a:cubicBezTo>
                    <a:pt x="108" y="3"/>
                    <a:pt x="101" y="1"/>
                    <a:pt x="94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8"/>
            <p:cNvSpPr/>
            <p:nvPr/>
          </p:nvSpPr>
          <p:spPr>
            <a:xfrm>
              <a:off x="2425700" y="2393900"/>
              <a:ext cx="10500" cy="12450"/>
            </a:xfrm>
            <a:custGeom>
              <a:rect b="b" l="l" r="r" t="t"/>
              <a:pathLst>
                <a:path extrusionOk="0" h="498" w="420">
                  <a:moveTo>
                    <a:pt x="400" y="1"/>
                  </a:moveTo>
                  <a:lnTo>
                    <a:pt x="20" y="2"/>
                  </a:lnTo>
                  <a:cubicBezTo>
                    <a:pt x="15" y="2"/>
                    <a:pt x="10" y="4"/>
                    <a:pt x="5" y="7"/>
                  </a:cubicBezTo>
                  <a:cubicBezTo>
                    <a:pt x="2" y="11"/>
                    <a:pt x="0" y="15"/>
                    <a:pt x="0" y="20"/>
                  </a:cubicBezTo>
                  <a:lnTo>
                    <a:pt x="0" y="96"/>
                  </a:lnTo>
                  <a:cubicBezTo>
                    <a:pt x="0" y="100"/>
                    <a:pt x="2" y="105"/>
                    <a:pt x="5" y="108"/>
                  </a:cubicBezTo>
                  <a:cubicBezTo>
                    <a:pt x="10" y="112"/>
                    <a:pt x="14" y="115"/>
                    <a:pt x="20" y="115"/>
                  </a:cubicBezTo>
                  <a:lnTo>
                    <a:pt x="144" y="115"/>
                  </a:lnTo>
                  <a:lnTo>
                    <a:pt x="144" y="479"/>
                  </a:lnTo>
                  <a:cubicBezTo>
                    <a:pt x="144" y="484"/>
                    <a:pt x="146" y="489"/>
                    <a:pt x="150" y="492"/>
                  </a:cubicBezTo>
                  <a:cubicBezTo>
                    <a:pt x="153" y="495"/>
                    <a:pt x="159" y="498"/>
                    <a:pt x="163" y="498"/>
                  </a:cubicBezTo>
                  <a:lnTo>
                    <a:pt x="256" y="498"/>
                  </a:lnTo>
                  <a:cubicBezTo>
                    <a:pt x="266" y="498"/>
                    <a:pt x="276" y="489"/>
                    <a:pt x="276" y="479"/>
                  </a:cubicBezTo>
                  <a:lnTo>
                    <a:pt x="276" y="115"/>
                  </a:lnTo>
                  <a:lnTo>
                    <a:pt x="401" y="115"/>
                  </a:lnTo>
                  <a:cubicBezTo>
                    <a:pt x="405" y="115"/>
                    <a:pt x="410" y="112"/>
                    <a:pt x="413" y="108"/>
                  </a:cubicBezTo>
                  <a:cubicBezTo>
                    <a:pt x="417" y="105"/>
                    <a:pt x="419" y="100"/>
                    <a:pt x="419" y="96"/>
                  </a:cubicBezTo>
                  <a:lnTo>
                    <a:pt x="419" y="20"/>
                  </a:lnTo>
                  <a:cubicBezTo>
                    <a:pt x="418" y="10"/>
                    <a:pt x="410" y="2"/>
                    <a:pt x="400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8"/>
            <p:cNvSpPr/>
            <p:nvPr/>
          </p:nvSpPr>
          <p:spPr>
            <a:xfrm>
              <a:off x="2437775" y="2393925"/>
              <a:ext cx="3325" cy="12450"/>
            </a:xfrm>
            <a:custGeom>
              <a:rect b="b" l="l" r="r" t="t"/>
              <a:pathLst>
                <a:path extrusionOk="0" h="498" w="133">
                  <a:moveTo>
                    <a:pt x="19" y="1"/>
                  </a:moveTo>
                  <a:cubicBezTo>
                    <a:pt x="14" y="1"/>
                    <a:pt x="10" y="3"/>
                    <a:pt x="6" y="6"/>
                  </a:cubicBezTo>
                  <a:cubicBezTo>
                    <a:pt x="3" y="9"/>
                    <a:pt x="1" y="14"/>
                    <a:pt x="1" y="19"/>
                  </a:cubicBezTo>
                  <a:lnTo>
                    <a:pt x="1" y="478"/>
                  </a:lnTo>
                  <a:cubicBezTo>
                    <a:pt x="1" y="483"/>
                    <a:pt x="3" y="488"/>
                    <a:pt x="6" y="491"/>
                  </a:cubicBezTo>
                  <a:cubicBezTo>
                    <a:pt x="10" y="495"/>
                    <a:pt x="14" y="498"/>
                    <a:pt x="19" y="498"/>
                  </a:cubicBezTo>
                  <a:lnTo>
                    <a:pt x="112" y="498"/>
                  </a:lnTo>
                  <a:cubicBezTo>
                    <a:pt x="123" y="498"/>
                    <a:pt x="131" y="489"/>
                    <a:pt x="132" y="479"/>
                  </a:cubicBezTo>
                  <a:lnTo>
                    <a:pt x="132" y="19"/>
                  </a:lnTo>
                  <a:cubicBezTo>
                    <a:pt x="131" y="9"/>
                    <a:pt x="123" y="1"/>
                    <a:pt x="112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8"/>
            <p:cNvSpPr/>
            <p:nvPr/>
          </p:nvSpPr>
          <p:spPr>
            <a:xfrm>
              <a:off x="2443550" y="2393900"/>
              <a:ext cx="9075" cy="12450"/>
            </a:xfrm>
            <a:custGeom>
              <a:rect b="b" l="l" r="r" t="t"/>
              <a:pathLst>
                <a:path extrusionOk="0" h="498" w="363">
                  <a:moveTo>
                    <a:pt x="20" y="1"/>
                  </a:moveTo>
                  <a:cubicBezTo>
                    <a:pt x="10" y="1"/>
                    <a:pt x="0" y="10"/>
                    <a:pt x="0" y="20"/>
                  </a:cubicBezTo>
                  <a:lnTo>
                    <a:pt x="0" y="478"/>
                  </a:lnTo>
                  <a:cubicBezTo>
                    <a:pt x="0" y="489"/>
                    <a:pt x="9" y="498"/>
                    <a:pt x="20" y="498"/>
                  </a:cubicBezTo>
                  <a:lnTo>
                    <a:pt x="113" y="498"/>
                  </a:lnTo>
                  <a:cubicBezTo>
                    <a:pt x="117" y="498"/>
                    <a:pt x="123" y="495"/>
                    <a:pt x="127" y="492"/>
                  </a:cubicBezTo>
                  <a:cubicBezTo>
                    <a:pt x="130" y="488"/>
                    <a:pt x="132" y="483"/>
                    <a:pt x="132" y="478"/>
                  </a:cubicBezTo>
                  <a:lnTo>
                    <a:pt x="132" y="325"/>
                  </a:lnTo>
                  <a:lnTo>
                    <a:pt x="331" y="325"/>
                  </a:lnTo>
                  <a:cubicBezTo>
                    <a:pt x="336" y="325"/>
                    <a:pt x="341" y="323"/>
                    <a:pt x="344" y="319"/>
                  </a:cubicBezTo>
                  <a:cubicBezTo>
                    <a:pt x="347" y="315"/>
                    <a:pt x="349" y="311"/>
                    <a:pt x="349" y="306"/>
                  </a:cubicBezTo>
                  <a:lnTo>
                    <a:pt x="349" y="230"/>
                  </a:lnTo>
                  <a:cubicBezTo>
                    <a:pt x="349" y="220"/>
                    <a:pt x="341" y="211"/>
                    <a:pt x="331" y="211"/>
                  </a:cubicBezTo>
                  <a:lnTo>
                    <a:pt x="132" y="211"/>
                  </a:lnTo>
                  <a:lnTo>
                    <a:pt x="132" y="113"/>
                  </a:lnTo>
                  <a:lnTo>
                    <a:pt x="344" y="113"/>
                  </a:lnTo>
                  <a:cubicBezTo>
                    <a:pt x="349" y="113"/>
                    <a:pt x="353" y="111"/>
                    <a:pt x="357" y="108"/>
                  </a:cubicBezTo>
                  <a:cubicBezTo>
                    <a:pt x="361" y="104"/>
                    <a:pt x="363" y="100"/>
                    <a:pt x="363" y="95"/>
                  </a:cubicBezTo>
                  <a:lnTo>
                    <a:pt x="363" y="19"/>
                  </a:lnTo>
                  <a:cubicBezTo>
                    <a:pt x="363" y="15"/>
                    <a:pt x="361" y="10"/>
                    <a:pt x="357" y="7"/>
                  </a:cubicBezTo>
                  <a:cubicBezTo>
                    <a:pt x="353" y="3"/>
                    <a:pt x="349" y="1"/>
                    <a:pt x="344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8"/>
            <p:cNvSpPr/>
            <p:nvPr/>
          </p:nvSpPr>
          <p:spPr>
            <a:xfrm>
              <a:off x="2454500" y="2393925"/>
              <a:ext cx="3300" cy="12450"/>
            </a:xfrm>
            <a:custGeom>
              <a:rect b="b" l="l" r="r" t="t"/>
              <a:pathLst>
                <a:path extrusionOk="0" h="498" w="132">
                  <a:moveTo>
                    <a:pt x="20" y="1"/>
                  </a:moveTo>
                  <a:cubicBezTo>
                    <a:pt x="15" y="1"/>
                    <a:pt x="10" y="3"/>
                    <a:pt x="7" y="6"/>
                  </a:cubicBezTo>
                  <a:cubicBezTo>
                    <a:pt x="3" y="9"/>
                    <a:pt x="0" y="14"/>
                    <a:pt x="0" y="19"/>
                  </a:cubicBezTo>
                  <a:lnTo>
                    <a:pt x="0" y="478"/>
                  </a:lnTo>
                  <a:cubicBezTo>
                    <a:pt x="0" y="483"/>
                    <a:pt x="2" y="488"/>
                    <a:pt x="7" y="491"/>
                  </a:cubicBezTo>
                  <a:cubicBezTo>
                    <a:pt x="10" y="495"/>
                    <a:pt x="15" y="498"/>
                    <a:pt x="20" y="498"/>
                  </a:cubicBezTo>
                  <a:lnTo>
                    <a:pt x="112" y="498"/>
                  </a:lnTo>
                  <a:cubicBezTo>
                    <a:pt x="122" y="498"/>
                    <a:pt x="131" y="488"/>
                    <a:pt x="132" y="478"/>
                  </a:cubicBezTo>
                  <a:lnTo>
                    <a:pt x="132" y="19"/>
                  </a:lnTo>
                  <a:cubicBezTo>
                    <a:pt x="131" y="14"/>
                    <a:pt x="129" y="10"/>
                    <a:pt x="126" y="6"/>
                  </a:cubicBezTo>
                  <a:cubicBezTo>
                    <a:pt x="122" y="3"/>
                    <a:pt x="117" y="1"/>
                    <a:pt x="112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8"/>
            <p:cNvSpPr/>
            <p:nvPr/>
          </p:nvSpPr>
          <p:spPr>
            <a:xfrm>
              <a:off x="2459825" y="2393725"/>
              <a:ext cx="11125" cy="12800"/>
            </a:xfrm>
            <a:custGeom>
              <a:rect b="b" l="l" r="r" t="t"/>
              <a:pathLst>
                <a:path extrusionOk="0" h="512" w="445">
                  <a:moveTo>
                    <a:pt x="222" y="0"/>
                  </a:moveTo>
                  <a:cubicBezTo>
                    <a:pt x="192" y="0"/>
                    <a:pt x="161" y="5"/>
                    <a:pt x="131" y="16"/>
                  </a:cubicBezTo>
                  <a:cubicBezTo>
                    <a:pt x="105" y="24"/>
                    <a:pt x="82" y="39"/>
                    <a:pt x="63" y="57"/>
                  </a:cubicBezTo>
                  <a:cubicBezTo>
                    <a:pt x="44" y="74"/>
                    <a:pt x="29" y="96"/>
                    <a:pt x="19" y="118"/>
                  </a:cubicBezTo>
                  <a:cubicBezTo>
                    <a:pt x="8" y="142"/>
                    <a:pt x="3" y="167"/>
                    <a:pt x="2" y="193"/>
                  </a:cubicBezTo>
                  <a:cubicBezTo>
                    <a:pt x="1" y="214"/>
                    <a:pt x="1" y="234"/>
                    <a:pt x="1" y="257"/>
                  </a:cubicBezTo>
                  <a:cubicBezTo>
                    <a:pt x="1" y="279"/>
                    <a:pt x="1" y="300"/>
                    <a:pt x="2" y="319"/>
                  </a:cubicBezTo>
                  <a:cubicBezTo>
                    <a:pt x="3" y="345"/>
                    <a:pt x="9" y="370"/>
                    <a:pt x="19" y="394"/>
                  </a:cubicBezTo>
                  <a:cubicBezTo>
                    <a:pt x="29" y="417"/>
                    <a:pt x="44" y="437"/>
                    <a:pt x="63" y="455"/>
                  </a:cubicBezTo>
                  <a:cubicBezTo>
                    <a:pt x="82" y="473"/>
                    <a:pt x="106" y="487"/>
                    <a:pt x="131" y="496"/>
                  </a:cubicBezTo>
                  <a:cubicBezTo>
                    <a:pt x="159" y="507"/>
                    <a:pt x="186" y="512"/>
                    <a:pt x="215" y="512"/>
                  </a:cubicBezTo>
                  <a:cubicBezTo>
                    <a:pt x="218" y="512"/>
                    <a:pt x="220" y="512"/>
                    <a:pt x="223" y="512"/>
                  </a:cubicBezTo>
                  <a:cubicBezTo>
                    <a:pt x="252" y="512"/>
                    <a:pt x="281" y="508"/>
                    <a:pt x="309" y="498"/>
                  </a:cubicBezTo>
                  <a:cubicBezTo>
                    <a:pt x="335" y="490"/>
                    <a:pt x="359" y="477"/>
                    <a:pt x="379" y="461"/>
                  </a:cubicBezTo>
                  <a:cubicBezTo>
                    <a:pt x="399" y="446"/>
                    <a:pt x="415" y="427"/>
                    <a:pt x="427" y="405"/>
                  </a:cubicBezTo>
                  <a:cubicBezTo>
                    <a:pt x="437" y="384"/>
                    <a:pt x="444" y="361"/>
                    <a:pt x="445" y="337"/>
                  </a:cubicBezTo>
                  <a:cubicBezTo>
                    <a:pt x="444" y="329"/>
                    <a:pt x="437" y="321"/>
                    <a:pt x="429" y="321"/>
                  </a:cubicBezTo>
                  <a:lnTo>
                    <a:pt x="336" y="321"/>
                  </a:lnTo>
                  <a:cubicBezTo>
                    <a:pt x="335" y="321"/>
                    <a:pt x="334" y="321"/>
                    <a:pt x="333" y="321"/>
                  </a:cubicBezTo>
                  <a:cubicBezTo>
                    <a:pt x="328" y="321"/>
                    <a:pt x="323" y="323"/>
                    <a:pt x="319" y="326"/>
                  </a:cubicBezTo>
                  <a:cubicBezTo>
                    <a:pt x="315" y="331"/>
                    <a:pt x="313" y="336"/>
                    <a:pt x="311" y="342"/>
                  </a:cubicBezTo>
                  <a:cubicBezTo>
                    <a:pt x="309" y="348"/>
                    <a:pt x="306" y="354"/>
                    <a:pt x="303" y="361"/>
                  </a:cubicBezTo>
                  <a:cubicBezTo>
                    <a:pt x="300" y="368"/>
                    <a:pt x="295" y="374"/>
                    <a:pt x="288" y="378"/>
                  </a:cubicBezTo>
                  <a:cubicBezTo>
                    <a:pt x="280" y="384"/>
                    <a:pt x="272" y="390"/>
                    <a:pt x="262" y="393"/>
                  </a:cubicBezTo>
                  <a:cubicBezTo>
                    <a:pt x="249" y="397"/>
                    <a:pt x="236" y="398"/>
                    <a:pt x="222" y="398"/>
                  </a:cubicBezTo>
                  <a:cubicBezTo>
                    <a:pt x="220" y="398"/>
                    <a:pt x="219" y="398"/>
                    <a:pt x="217" y="398"/>
                  </a:cubicBezTo>
                  <a:cubicBezTo>
                    <a:pt x="205" y="398"/>
                    <a:pt x="193" y="395"/>
                    <a:pt x="182" y="392"/>
                  </a:cubicBezTo>
                  <a:cubicBezTo>
                    <a:pt x="171" y="388"/>
                    <a:pt x="162" y="381"/>
                    <a:pt x="155" y="373"/>
                  </a:cubicBezTo>
                  <a:cubicBezTo>
                    <a:pt x="148" y="366"/>
                    <a:pt x="142" y="358"/>
                    <a:pt x="139" y="347"/>
                  </a:cubicBezTo>
                  <a:cubicBezTo>
                    <a:pt x="136" y="337"/>
                    <a:pt x="134" y="326"/>
                    <a:pt x="133" y="316"/>
                  </a:cubicBezTo>
                  <a:cubicBezTo>
                    <a:pt x="132" y="310"/>
                    <a:pt x="132" y="302"/>
                    <a:pt x="132" y="290"/>
                  </a:cubicBezTo>
                  <a:lnTo>
                    <a:pt x="132" y="256"/>
                  </a:lnTo>
                  <a:cubicBezTo>
                    <a:pt x="132" y="245"/>
                    <a:pt x="131" y="233"/>
                    <a:pt x="132" y="223"/>
                  </a:cubicBezTo>
                  <a:cubicBezTo>
                    <a:pt x="132" y="212"/>
                    <a:pt x="133" y="203"/>
                    <a:pt x="133" y="197"/>
                  </a:cubicBezTo>
                  <a:cubicBezTo>
                    <a:pt x="133" y="186"/>
                    <a:pt x="135" y="175"/>
                    <a:pt x="138" y="165"/>
                  </a:cubicBezTo>
                  <a:cubicBezTo>
                    <a:pt x="141" y="155"/>
                    <a:pt x="148" y="146"/>
                    <a:pt x="154" y="139"/>
                  </a:cubicBezTo>
                  <a:cubicBezTo>
                    <a:pt x="162" y="131"/>
                    <a:pt x="170" y="125"/>
                    <a:pt x="181" y="120"/>
                  </a:cubicBezTo>
                  <a:cubicBezTo>
                    <a:pt x="192" y="116"/>
                    <a:pt x="203" y="114"/>
                    <a:pt x="214" y="114"/>
                  </a:cubicBezTo>
                  <a:cubicBezTo>
                    <a:pt x="217" y="114"/>
                    <a:pt x="219" y="114"/>
                    <a:pt x="221" y="114"/>
                  </a:cubicBezTo>
                  <a:cubicBezTo>
                    <a:pt x="224" y="114"/>
                    <a:pt x="226" y="114"/>
                    <a:pt x="228" y="114"/>
                  </a:cubicBezTo>
                  <a:cubicBezTo>
                    <a:pt x="240" y="114"/>
                    <a:pt x="250" y="116"/>
                    <a:pt x="261" y="119"/>
                  </a:cubicBezTo>
                  <a:cubicBezTo>
                    <a:pt x="271" y="123"/>
                    <a:pt x="279" y="128"/>
                    <a:pt x="287" y="134"/>
                  </a:cubicBezTo>
                  <a:cubicBezTo>
                    <a:pt x="294" y="138"/>
                    <a:pt x="299" y="144"/>
                    <a:pt x="303" y="152"/>
                  </a:cubicBezTo>
                  <a:cubicBezTo>
                    <a:pt x="306" y="158"/>
                    <a:pt x="308" y="164"/>
                    <a:pt x="311" y="170"/>
                  </a:cubicBezTo>
                  <a:cubicBezTo>
                    <a:pt x="312" y="175"/>
                    <a:pt x="315" y="182"/>
                    <a:pt x="318" y="186"/>
                  </a:cubicBezTo>
                  <a:cubicBezTo>
                    <a:pt x="324" y="190"/>
                    <a:pt x="329" y="191"/>
                    <a:pt x="335" y="191"/>
                  </a:cubicBezTo>
                  <a:lnTo>
                    <a:pt x="429" y="191"/>
                  </a:lnTo>
                  <a:cubicBezTo>
                    <a:pt x="437" y="191"/>
                    <a:pt x="444" y="184"/>
                    <a:pt x="445" y="175"/>
                  </a:cubicBezTo>
                  <a:cubicBezTo>
                    <a:pt x="444" y="152"/>
                    <a:pt x="437" y="128"/>
                    <a:pt x="427" y="107"/>
                  </a:cubicBezTo>
                  <a:cubicBezTo>
                    <a:pt x="415" y="85"/>
                    <a:pt x="399" y="67"/>
                    <a:pt x="379" y="51"/>
                  </a:cubicBezTo>
                  <a:cubicBezTo>
                    <a:pt x="359" y="35"/>
                    <a:pt x="335" y="22"/>
                    <a:pt x="309" y="14"/>
                  </a:cubicBezTo>
                  <a:cubicBezTo>
                    <a:pt x="281" y="5"/>
                    <a:pt x="252" y="0"/>
                    <a:pt x="222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8"/>
            <p:cNvSpPr/>
            <p:nvPr/>
          </p:nvSpPr>
          <p:spPr>
            <a:xfrm>
              <a:off x="2471475" y="2393900"/>
              <a:ext cx="12400" cy="12475"/>
            </a:xfrm>
            <a:custGeom>
              <a:rect b="b" l="l" r="r" t="t"/>
              <a:pathLst>
                <a:path extrusionOk="0" h="499" w="496">
                  <a:moveTo>
                    <a:pt x="248" y="141"/>
                  </a:moveTo>
                  <a:lnTo>
                    <a:pt x="306" y="311"/>
                  </a:lnTo>
                  <a:lnTo>
                    <a:pt x="191" y="311"/>
                  </a:lnTo>
                  <a:lnTo>
                    <a:pt x="248" y="141"/>
                  </a:lnTo>
                  <a:close/>
                  <a:moveTo>
                    <a:pt x="191" y="1"/>
                  </a:moveTo>
                  <a:cubicBezTo>
                    <a:pt x="183" y="1"/>
                    <a:pt x="175" y="3"/>
                    <a:pt x="169" y="9"/>
                  </a:cubicBezTo>
                  <a:cubicBezTo>
                    <a:pt x="165" y="13"/>
                    <a:pt x="161" y="18"/>
                    <a:pt x="159" y="24"/>
                  </a:cubicBezTo>
                  <a:lnTo>
                    <a:pt x="3" y="472"/>
                  </a:lnTo>
                  <a:cubicBezTo>
                    <a:pt x="2" y="476"/>
                    <a:pt x="1" y="479"/>
                    <a:pt x="0" y="483"/>
                  </a:cubicBezTo>
                  <a:cubicBezTo>
                    <a:pt x="0" y="487"/>
                    <a:pt x="2" y="491"/>
                    <a:pt x="6" y="493"/>
                  </a:cubicBezTo>
                  <a:cubicBezTo>
                    <a:pt x="9" y="496"/>
                    <a:pt x="13" y="499"/>
                    <a:pt x="17" y="499"/>
                  </a:cubicBezTo>
                  <a:lnTo>
                    <a:pt x="106" y="499"/>
                  </a:lnTo>
                  <a:cubicBezTo>
                    <a:pt x="113" y="499"/>
                    <a:pt x="120" y="496"/>
                    <a:pt x="126" y="492"/>
                  </a:cubicBezTo>
                  <a:cubicBezTo>
                    <a:pt x="130" y="489"/>
                    <a:pt x="133" y="485"/>
                    <a:pt x="134" y="481"/>
                  </a:cubicBezTo>
                  <a:lnTo>
                    <a:pt x="154" y="422"/>
                  </a:lnTo>
                  <a:lnTo>
                    <a:pt x="343" y="422"/>
                  </a:lnTo>
                  <a:lnTo>
                    <a:pt x="363" y="481"/>
                  </a:lnTo>
                  <a:cubicBezTo>
                    <a:pt x="364" y="485"/>
                    <a:pt x="367" y="489"/>
                    <a:pt x="370" y="492"/>
                  </a:cubicBezTo>
                  <a:cubicBezTo>
                    <a:pt x="376" y="496"/>
                    <a:pt x="383" y="499"/>
                    <a:pt x="391" y="499"/>
                  </a:cubicBezTo>
                  <a:lnTo>
                    <a:pt x="480" y="499"/>
                  </a:lnTo>
                  <a:cubicBezTo>
                    <a:pt x="484" y="499"/>
                    <a:pt x="488" y="496"/>
                    <a:pt x="491" y="493"/>
                  </a:cubicBezTo>
                  <a:cubicBezTo>
                    <a:pt x="494" y="491"/>
                    <a:pt x="495" y="487"/>
                    <a:pt x="495" y="483"/>
                  </a:cubicBezTo>
                  <a:cubicBezTo>
                    <a:pt x="495" y="479"/>
                    <a:pt x="494" y="476"/>
                    <a:pt x="493" y="472"/>
                  </a:cubicBezTo>
                  <a:lnTo>
                    <a:pt x="338" y="24"/>
                  </a:lnTo>
                  <a:cubicBezTo>
                    <a:pt x="335" y="18"/>
                    <a:pt x="332" y="13"/>
                    <a:pt x="327" y="9"/>
                  </a:cubicBezTo>
                  <a:cubicBezTo>
                    <a:pt x="321" y="3"/>
                    <a:pt x="313" y="1"/>
                    <a:pt x="306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8"/>
            <p:cNvSpPr/>
            <p:nvPr/>
          </p:nvSpPr>
          <p:spPr>
            <a:xfrm>
              <a:off x="2483175" y="2393900"/>
              <a:ext cx="10500" cy="12475"/>
            </a:xfrm>
            <a:custGeom>
              <a:rect b="b" l="l" r="r" t="t"/>
              <a:pathLst>
                <a:path extrusionOk="0" h="499" w="420">
                  <a:moveTo>
                    <a:pt x="400" y="1"/>
                  </a:moveTo>
                  <a:lnTo>
                    <a:pt x="19" y="2"/>
                  </a:lnTo>
                  <a:cubicBezTo>
                    <a:pt x="9" y="2"/>
                    <a:pt x="0" y="10"/>
                    <a:pt x="0" y="20"/>
                  </a:cubicBezTo>
                  <a:lnTo>
                    <a:pt x="0" y="96"/>
                  </a:lnTo>
                  <a:cubicBezTo>
                    <a:pt x="0" y="101"/>
                    <a:pt x="2" y="105"/>
                    <a:pt x="5" y="108"/>
                  </a:cubicBezTo>
                  <a:cubicBezTo>
                    <a:pt x="9" y="112"/>
                    <a:pt x="14" y="115"/>
                    <a:pt x="19" y="115"/>
                  </a:cubicBezTo>
                  <a:lnTo>
                    <a:pt x="143" y="115"/>
                  </a:lnTo>
                  <a:lnTo>
                    <a:pt x="143" y="479"/>
                  </a:lnTo>
                  <a:cubicBezTo>
                    <a:pt x="144" y="489"/>
                    <a:pt x="152" y="499"/>
                    <a:pt x="163" y="499"/>
                  </a:cubicBezTo>
                  <a:lnTo>
                    <a:pt x="256" y="499"/>
                  </a:lnTo>
                  <a:cubicBezTo>
                    <a:pt x="266" y="499"/>
                    <a:pt x="275" y="489"/>
                    <a:pt x="276" y="479"/>
                  </a:cubicBezTo>
                  <a:lnTo>
                    <a:pt x="276" y="115"/>
                  </a:lnTo>
                  <a:lnTo>
                    <a:pt x="400" y="115"/>
                  </a:lnTo>
                  <a:cubicBezTo>
                    <a:pt x="410" y="115"/>
                    <a:pt x="419" y="106"/>
                    <a:pt x="419" y="96"/>
                  </a:cubicBezTo>
                  <a:lnTo>
                    <a:pt x="419" y="20"/>
                  </a:lnTo>
                  <a:cubicBezTo>
                    <a:pt x="419" y="10"/>
                    <a:pt x="410" y="1"/>
                    <a:pt x="400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8"/>
            <p:cNvSpPr/>
            <p:nvPr/>
          </p:nvSpPr>
          <p:spPr>
            <a:xfrm>
              <a:off x="2495250" y="2393900"/>
              <a:ext cx="3325" cy="12475"/>
            </a:xfrm>
            <a:custGeom>
              <a:rect b="b" l="l" r="r" t="t"/>
              <a:pathLst>
                <a:path extrusionOk="0" h="499" w="133">
                  <a:moveTo>
                    <a:pt x="19" y="1"/>
                  </a:moveTo>
                  <a:cubicBezTo>
                    <a:pt x="9" y="1"/>
                    <a:pt x="1" y="10"/>
                    <a:pt x="1" y="20"/>
                  </a:cubicBezTo>
                  <a:lnTo>
                    <a:pt x="1" y="479"/>
                  </a:lnTo>
                  <a:cubicBezTo>
                    <a:pt x="1" y="490"/>
                    <a:pt x="9" y="499"/>
                    <a:pt x="19" y="499"/>
                  </a:cubicBezTo>
                  <a:lnTo>
                    <a:pt x="112" y="499"/>
                  </a:lnTo>
                  <a:cubicBezTo>
                    <a:pt x="123" y="499"/>
                    <a:pt x="132" y="490"/>
                    <a:pt x="132" y="479"/>
                  </a:cubicBezTo>
                  <a:lnTo>
                    <a:pt x="132" y="20"/>
                  </a:lnTo>
                  <a:cubicBezTo>
                    <a:pt x="132" y="10"/>
                    <a:pt x="123" y="1"/>
                    <a:pt x="112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2500550" y="2393725"/>
              <a:ext cx="11225" cy="12825"/>
            </a:xfrm>
            <a:custGeom>
              <a:rect b="b" l="l" r="r" t="t"/>
              <a:pathLst>
                <a:path extrusionOk="0" h="513" w="449">
                  <a:moveTo>
                    <a:pt x="224" y="114"/>
                  </a:moveTo>
                  <a:cubicBezTo>
                    <a:pt x="238" y="114"/>
                    <a:pt x="250" y="116"/>
                    <a:pt x="263" y="120"/>
                  </a:cubicBezTo>
                  <a:cubicBezTo>
                    <a:pt x="283" y="129"/>
                    <a:pt x="299" y="144"/>
                    <a:pt x="307" y="164"/>
                  </a:cubicBezTo>
                  <a:cubicBezTo>
                    <a:pt x="311" y="174"/>
                    <a:pt x="313" y="186"/>
                    <a:pt x="315" y="197"/>
                  </a:cubicBezTo>
                  <a:cubicBezTo>
                    <a:pt x="316" y="205"/>
                    <a:pt x="316" y="214"/>
                    <a:pt x="317" y="224"/>
                  </a:cubicBezTo>
                  <a:cubicBezTo>
                    <a:pt x="317" y="234"/>
                    <a:pt x="317" y="245"/>
                    <a:pt x="317" y="256"/>
                  </a:cubicBezTo>
                  <a:cubicBezTo>
                    <a:pt x="317" y="267"/>
                    <a:pt x="317" y="278"/>
                    <a:pt x="317" y="288"/>
                  </a:cubicBezTo>
                  <a:cubicBezTo>
                    <a:pt x="316" y="299"/>
                    <a:pt x="315" y="308"/>
                    <a:pt x="315" y="316"/>
                  </a:cubicBezTo>
                  <a:cubicBezTo>
                    <a:pt x="312" y="338"/>
                    <a:pt x="303" y="359"/>
                    <a:pt x="289" y="375"/>
                  </a:cubicBezTo>
                  <a:cubicBezTo>
                    <a:pt x="272" y="391"/>
                    <a:pt x="250" y="399"/>
                    <a:pt x="227" y="399"/>
                  </a:cubicBezTo>
                  <a:cubicBezTo>
                    <a:pt x="226" y="399"/>
                    <a:pt x="225" y="399"/>
                    <a:pt x="223" y="399"/>
                  </a:cubicBezTo>
                  <a:cubicBezTo>
                    <a:pt x="194" y="399"/>
                    <a:pt x="173" y="391"/>
                    <a:pt x="158" y="375"/>
                  </a:cubicBezTo>
                  <a:cubicBezTo>
                    <a:pt x="143" y="359"/>
                    <a:pt x="134" y="338"/>
                    <a:pt x="133" y="316"/>
                  </a:cubicBezTo>
                  <a:cubicBezTo>
                    <a:pt x="132" y="308"/>
                    <a:pt x="131" y="299"/>
                    <a:pt x="131" y="288"/>
                  </a:cubicBezTo>
                  <a:lnTo>
                    <a:pt x="131" y="256"/>
                  </a:lnTo>
                  <a:cubicBezTo>
                    <a:pt x="131" y="245"/>
                    <a:pt x="131" y="234"/>
                    <a:pt x="131" y="224"/>
                  </a:cubicBezTo>
                  <a:cubicBezTo>
                    <a:pt x="132" y="215"/>
                    <a:pt x="132" y="205"/>
                    <a:pt x="133" y="197"/>
                  </a:cubicBezTo>
                  <a:cubicBezTo>
                    <a:pt x="134" y="186"/>
                    <a:pt x="136" y="174"/>
                    <a:pt x="141" y="164"/>
                  </a:cubicBezTo>
                  <a:cubicBezTo>
                    <a:pt x="145" y="155"/>
                    <a:pt x="151" y="145"/>
                    <a:pt x="158" y="138"/>
                  </a:cubicBezTo>
                  <a:cubicBezTo>
                    <a:pt x="165" y="131"/>
                    <a:pt x="175" y="125"/>
                    <a:pt x="185" y="120"/>
                  </a:cubicBezTo>
                  <a:cubicBezTo>
                    <a:pt x="198" y="116"/>
                    <a:pt x="211" y="114"/>
                    <a:pt x="224" y="114"/>
                  </a:cubicBezTo>
                  <a:close/>
                  <a:moveTo>
                    <a:pt x="224" y="0"/>
                  </a:moveTo>
                  <a:cubicBezTo>
                    <a:pt x="193" y="0"/>
                    <a:pt x="162" y="6"/>
                    <a:pt x="132" y="16"/>
                  </a:cubicBezTo>
                  <a:cubicBezTo>
                    <a:pt x="106" y="25"/>
                    <a:pt x="84" y="40"/>
                    <a:pt x="63" y="57"/>
                  </a:cubicBezTo>
                  <a:cubicBezTo>
                    <a:pt x="45" y="75"/>
                    <a:pt x="30" y="96"/>
                    <a:pt x="21" y="118"/>
                  </a:cubicBezTo>
                  <a:cubicBezTo>
                    <a:pt x="10" y="142"/>
                    <a:pt x="4" y="168"/>
                    <a:pt x="3" y="194"/>
                  </a:cubicBezTo>
                  <a:cubicBezTo>
                    <a:pt x="2" y="214"/>
                    <a:pt x="1" y="235"/>
                    <a:pt x="1" y="257"/>
                  </a:cubicBezTo>
                  <a:cubicBezTo>
                    <a:pt x="1" y="280"/>
                    <a:pt x="2" y="301"/>
                    <a:pt x="3" y="320"/>
                  </a:cubicBezTo>
                  <a:cubicBezTo>
                    <a:pt x="4" y="346"/>
                    <a:pt x="10" y="371"/>
                    <a:pt x="21" y="395"/>
                  </a:cubicBezTo>
                  <a:cubicBezTo>
                    <a:pt x="30" y="419"/>
                    <a:pt x="45" y="439"/>
                    <a:pt x="63" y="456"/>
                  </a:cubicBezTo>
                  <a:cubicBezTo>
                    <a:pt x="84" y="474"/>
                    <a:pt x="106" y="488"/>
                    <a:pt x="132" y="497"/>
                  </a:cubicBezTo>
                  <a:cubicBezTo>
                    <a:pt x="162" y="507"/>
                    <a:pt x="193" y="512"/>
                    <a:pt x="224" y="512"/>
                  </a:cubicBezTo>
                  <a:cubicBezTo>
                    <a:pt x="256" y="512"/>
                    <a:pt x="287" y="507"/>
                    <a:pt x="317" y="497"/>
                  </a:cubicBezTo>
                  <a:cubicBezTo>
                    <a:pt x="342" y="488"/>
                    <a:pt x="365" y="474"/>
                    <a:pt x="386" y="456"/>
                  </a:cubicBezTo>
                  <a:cubicBezTo>
                    <a:pt x="405" y="439"/>
                    <a:pt x="419" y="419"/>
                    <a:pt x="429" y="395"/>
                  </a:cubicBezTo>
                  <a:cubicBezTo>
                    <a:pt x="439" y="371"/>
                    <a:pt x="445" y="346"/>
                    <a:pt x="446" y="320"/>
                  </a:cubicBezTo>
                  <a:cubicBezTo>
                    <a:pt x="448" y="301"/>
                    <a:pt x="448" y="280"/>
                    <a:pt x="448" y="257"/>
                  </a:cubicBezTo>
                  <a:cubicBezTo>
                    <a:pt x="448" y="235"/>
                    <a:pt x="447" y="214"/>
                    <a:pt x="446" y="194"/>
                  </a:cubicBezTo>
                  <a:cubicBezTo>
                    <a:pt x="445" y="168"/>
                    <a:pt x="439" y="142"/>
                    <a:pt x="429" y="118"/>
                  </a:cubicBezTo>
                  <a:cubicBezTo>
                    <a:pt x="419" y="96"/>
                    <a:pt x="405" y="75"/>
                    <a:pt x="386" y="57"/>
                  </a:cubicBezTo>
                  <a:cubicBezTo>
                    <a:pt x="365" y="40"/>
                    <a:pt x="342" y="25"/>
                    <a:pt x="317" y="16"/>
                  </a:cubicBezTo>
                  <a:cubicBezTo>
                    <a:pt x="287" y="6"/>
                    <a:pt x="256" y="0"/>
                    <a:pt x="224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2513775" y="2393925"/>
              <a:ext cx="10400" cy="12450"/>
            </a:xfrm>
            <a:custGeom>
              <a:rect b="b" l="l" r="r" t="t"/>
              <a:pathLst>
                <a:path extrusionOk="0" h="498" w="416">
                  <a:moveTo>
                    <a:pt x="96" y="0"/>
                  </a:moveTo>
                  <a:cubicBezTo>
                    <a:pt x="96" y="0"/>
                    <a:pt x="95" y="1"/>
                    <a:pt x="94" y="1"/>
                  </a:cubicBezTo>
                  <a:lnTo>
                    <a:pt x="19" y="1"/>
                  </a:lnTo>
                  <a:cubicBezTo>
                    <a:pt x="14" y="1"/>
                    <a:pt x="10" y="3"/>
                    <a:pt x="7" y="6"/>
                  </a:cubicBezTo>
                  <a:cubicBezTo>
                    <a:pt x="3" y="10"/>
                    <a:pt x="1" y="14"/>
                    <a:pt x="1" y="19"/>
                  </a:cubicBezTo>
                  <a:lnTo>
                    <a:pt x="1" y="478"/>
                  </a:lnTo>
                  <a:cubicBezTo>
                    <a:pt x="1" y="488"/>
                    <a:pt x="9" y="498"/>
                    <a:pt x="20" y="498"/>
                  </a:cubicBezTo>
                  <a:lnTo>
                    <a:pt x="114" y="498"/>
                  </a:lnTo>
                  <a:cubicBezTo>
                    <a:pt x="118" y="498"/>
                    <a:pt x="123" y="495"/>
                    <a:pt x="126" y="491"/>
                  </a:cubicBezTo>
                  <a:cubicBezTo>
                    <a:pt x="130" y="488"/>
                    <a:pt x="132" y="483"/>
                    <a:pt x="132" y="478"/>
                  </a:cubicBezTo>
                  <a:lnTo>
                    <a:pt x="132" y="238"/>
                  </a:lnTo>
                  <a:lnTo>
                    <a:pt x="295" y="481"/>
                  </a:lnTo>
                  <a:cubicBezTo>
                    <a:pt x="298" y="485"/>
                    <a:pt x="301" y="488"/>
                    <a:pt x="304" y="491"/>
                  </a:cubicBezTo>
                  <a:cubicBezTo>
                    <a:pt x="310" y="495"/>
                    <a:pt x="317" y="498"/>
                    <a:pt x="324" y="498"/>
                  </a:cubicBezTo>
                  <a:lnTo>
                    <a:pt x="397" y="498"/>
                  </a:lnTo>
                  <a:cubicBezTo>
                    <a:pt x="408" y="498"/>
                    <a:pt x="416" y="488"/>
                    <a:pt x="416" y="478"/>
                  </a:cubicBezTo>
                  <a:lnTo>
                    <a:pt x="416" y="19"/>
                  </a:lnTo>
                  <a:cubicBezTo>
                    <a:pt x="416" y="14"/>
                    <a:pt x="414" y="10"/>
                    <a:pt x="411" y="6"/>
                  </a:cubicBezTo>
                  <a:cubicBezTo>
                    <a:pt x="407" y="3"/>
                    <a:pt x="402" y="1"/>
                    <a:pt x="397" y="1"/>
                  </a:cubicBezTo>
                  <a:lnTo>
                    <a:pt x="304" y="1"/>
                  </a:lnTo>
                  <a:cubicBezTo>
                    <a:pt x="299" y="1"/>
                    <a:pt x="295" y="3"/>
                    <a:pt x="292" y="6"/>
                  </a:cubicBezTo>
                  <a:cubicBezTo>
                    <a:pt x="288" y="9"/>
                    <a:pt x="285" y="14"/>
                    <a:pt x="285" y="19"/>
                  </a:cubicBezTo>
                  <a:lnTo>
                    <a:pt x="285" y="259"/>
                  </a:lnTo>
                  <a:lnTo>
                    <a:pt x="123" y="17"/>
                  </a:lnTo>
                  <a:cubicBezTo>
                    <a:pt x="120" y="13"/>
                    <a:pt x="117" y="10"/>
                    <a:pt x="113" y="7"/>
                  </a:cubicBezTo>
                  <a:cubicBezTo>
                    <a:pt x="108" y="3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2430700" y="2645200"/>
              <a:ext cx="46450" cy="61400"/>
            </a:xfrm>
            <a:custGeom>
              <a:rect b="b" l="l" r="r" t="t"/>
              <a:pathLst>
                <a:path extrusionOk="0" h="2456" w="1858">
                  <a:moveTo>
                    <a:pt x="929" y="1302"/>
                  </a:moveTo>
                  <a:cubicBezTo>
                    <a:pt x="1063" y="1302"/>
                    <a:pt x="1172" y="1401"/>
                    <a:pt x="1172" y="1523"/>
                  </a:cubicBezTo>
                  <a:cubicBezTo>
                    <a:pt x="1171" y="1596"/>
                    <a:pt x="1133" y="1663"/>
                    <a:pt x="1071" y="1702"/>
                  </a:cubicBezTo>
                  <a:lnTo>
                    <a:pt x="1113" y="1878"/>
                  </a:lnTo>
                  <a:lnTo>
                    <a:pt x="1155" y="2058"/>
                  </a:lnTo>
                  <a:cubicBezTo>
                    <a:pt x="1159" y="2075"/>
                    <a:pt x="1154" y="2094"/>
                    <a:pt x="1142" y="2107"/>
                  </a:cubicBezTo>
                  <a:cubicBezTo>
                    <a:pt x="1130" y="2121"/>
                    <a:pt x="1113" y="2129"/>
                    <a:pt x="1094" y="2129"/>
                  </a:cubicBezTo>
                  <a:cubicBezTo>
                    <a:pt x="1093" y="2129"/>
                    <a:pt x="1092" y="2129"/>
                    <a:pt x="1091" y="2129"/>
                  </a:cubicBezTo>
                  <a:lnTo>
                    <a:pt x="766" y="2129"/>
                  </a:lnTo>
                  <a:cubicBezTo>
                    <a:pt x="747" y="2129"/>
                    <a:pt x="729" y="2122"/>
                    <a:pt x="715" y="2107"/>
                  </a:cubicBezTo>
                  <a:cubicBezTo>
                    <a:pt x="703" y="2094"/>
                    <a:pt x="699" y="2075"/>
                    <a:pt x="703" y="2058"/>
                  </a:cubicBezTo>
                  <a:lnTo>
                    <a:pt x="786" y="1702"/>
                  </a:lnTo>
                  <a:cubicBezTo>
                    <a:pt x="725" y="1663"/>
                    <a:pt x="686" y="1596"/>
                    <a:pt x="685" y="1523"/>
                  </a:cubicBezTo>
                  <a:cubicBezTo>
                    <a:pt x="685" y="1401"/>
                    <a:pt x="795" y="1302"/>
                    <a:pt x="929" y="1302"/>
                  </a:cubicBezTo>
                  <a:close/>
                  <a:moveTo>
                    <a:pt x="929" y="1"/>
                  </a:moveTo>
                  <a:cubicBezTo>
                    <a:pt x="564" y="1"/>
                    <a:pt x="267" y="270"/>
                    <a:pt x="267" y="602"/>
                  </a:cubicBezTo>
                  <a:cubicBezTo>
                    <a:pt x="267" y="667"/>
                    <a:pt x="326" y="721"/>
                    <a:pt x="399" y="721"/>
                  </a:cubicBezTo>
                  <a:cubicBezTo>
                    <a:pt x="470" y="721"/>
                    <a:pt x="529" y="667"/>
                    <a:pt x="529" y="602"/>
                  </a:cubicBezTo>
                  <a:cubicBezTo>
                    <a:pt x="529" y="401"/>
                    <a:pt x="708" y="239"/>
                    <a:pt x="929" y="239"/>
                  </a:cubicBezTo>
                  <a:cubicBezTo>
                    <a:pt x="1149" y="239"/>
                    <a:pt x="1328" y="401"/>
                    <a:pt x="1328" y="602"/>
                  </a:cubicBezTo>
                  <a:lnTo>
                    <a:pt x="1328" y="959"/>
                  </a:lnTo>
                  <a:lnTo>
                    <a:pt x="180" y="959"/>
                  </a:lnTo>
                  <a:cubicBezTo>
                    <a:pt x="134" y="959"/>
                    <a:pt x="88" y="976"/>
                    <a:pt x="53" y="1007"/>
                  </a:cubicBezTo>
                  <a:cubicBezTo>
                    <a:pt x="20" y="1037"/>
                    <a:pt x="0" y="1078"/>
                    <a:pt x="0" y="1123"/>
                  </a:cubicBezTo>
                  <a:lnTo>
                    <a:pt x="0" y="2292"/>
                  </a:lnTo>
                  <a:cubicBezTo>
                    <a:pt x="0" y="2336"/>
                    <a:pt x="20" y="2377"/>
                    <a:pt x="53" y="2407"/>
                  </a:cubicBezTo>
                  <a:cubicBezTo>
                    <a:pt x="88" y="2439"/>
                    <a:pt x="134" y="2455"/>
                    <a:pt x="180" y="2455"/>
                  </a:cubicBezTo>
                  <a:lnTo>
                    <a:pt x="1677" y="2455"/>
                  </a:lnTo>
                  <a:cubicBezTo>
                    <a:pt x="1724" y="2455"/>
                    <a:pt x="1769" y="2439"/>
                    <a:pt x="1804" y="2407"/>
                  </a:cubicBezTo>
                  <a:cubicBezTo>
                    <a:pt x="1837" y="2377"/>
                    <a:pt x="1856" y="2336"/>
                    <a:pt x="1857" y="2292"/>
                  </a:cubicBezTo>
                  <a:lnTo>
                    <a:pt x="1857" y="1123"/>
                  </a:lnTo>
                  <a:cubicBezTo>
                    <a:pt x="1856" y="1078"/>
                    <a:pt x="1837" y="1037"/>
                    <a:pt x="1804" y="1007"/>
                  </a:cubicBezTo>
                  <a:cubicBezTo>
                    <a:pt x="1769" y="976"/>
                    <a:pt x="1724" y="959"/>
                    <a:pt x="1677" y="959"/>
                  </a:cubicBezTo>
                  <a:lnTo>
                    <a:pt x="1591" y="959"/>
                  </a:lnTo>
                  <a:lnTo>
                    <a:pt x="1591" y="602"/>
                  </a:lnTo>
                  <a:cubicBezTo>
                    <a:pt x="1591" y="270"/>
                    <a:pt x="1294" y="1"/>
                    <a:pt x="929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2003225" y="2981700"/>
              <a:ext cx="417950" cy="243425"/>
            </a:xfrm>
            <a:custGeom>
              <a:rect b="b" l="l" r="r" t="t"/>
              <a:pathLst>
                <a:path extrusionOk="0" h="9737" w="16718">
                  <a:moveTo>
                    <a:pt x="11655" y="0"/>
                  </a:moveTo>
                  <a:cubicBezTo>
                    <a:pt x="11565" y="0"/>
                    <a:pt x="11476" y="8"/>
                    <a:pt x="11389" y="25"/>
                  </a:cubicBezTo>
                  <a:cubicBezTo>
                    <a:pt x="11144" y="74"/>
                    <a:pt x="10904" y="227"/>
                    <a:pt x="10814" y="461"/>
                  </a:cubicBezTo>
                  <a:cubicBezTo>
                    <a:pt x="10684" y="793"/>
                    <a:pt x="10897" y="1177"/>
                    <a:pt x="11201" y="1356"/>
                  </a:cubicBezTo>
                  <a:cubicBezTo>
                    <a:pt x="11496" y="1529"/>
                    <a:pt x="12064" y="1581"/>
                    <a:pt x="12636" y="1581"/>
                  </a:cubicBezTo>
                  <a:cubicBezTo>
                    <a:pt x="12990" y="1581"/>
                    <a:pt x="13346" y="1561"/>
                    <a:pt x="13640" y="1538"/>
                  </a:cubicBezTo>
                  <a:lnTo>
                    <a:pt x="13640" y="1538"/>
                  </a:lnTo>
                  <a:cubicBezTo>
                    <a:pt x="12977" y="1727"/>
                    <a:pt x="12322" y="1942"/>
                    <a:pt x="11674" y="2179"/>
                  </a:cubicBezTo>
                  <a:cubicBezTo>
                    <a:pt x="11382" y="1963"/>
                    <a:pt x="10402" y="1291"/>
                    <a:pt x="9580" y="1291"/>
                  </a:cubicBezTo>
                  <a:cubicBezTo>
                    <a:pt x="9449" y="1291"/>
                    <a:pt x="9322" y="1308"/>
                    <a:pt x="9202" y="1347"/>
                  </a:cubicBezTo>
                  <a:cubicBezTo>
                    <a:pt x="9005" y="1410"/>
                    <a:pt x="8823" y="1560"/>
                    <a:pt x="8771" y="1760"/>
                  </a:cubicBezTo>
                  <a:cubicBezTo>
                    <a:pt x="8698" y="2044"/>
                    <a:pt x="8909" y="2340"/>
                    <a:pt x="9176" y="2456"/>
                  </a:cubicBezTo>
                  <a:cubicBezTo>
                    <a:pt x="9319" y="2518"/>
                    <a:pt x="9525" y="2543"/>
                    <a:pt x="9760" y="2543"/>
                  </a:cubicBezTo>
                  <a:cubicBezTo>
                    <a:pt x="10198" y="2543"/>
                    <a:pt x="10736" y="2458"/>
                    <a:pt x="11144" y="2378"/>
                  </a:cubicBezTo>
                  <a:lnTo>
                    <a:pt x="11144" y="2378"/>
                  </a:lnTo>
                  <a:cubicBezTo>
                    <a:pt x="10870" y="2486"/>
                    <a:pt x="10596" y="2597"/>
                    <a:pt x="10325" y="2712"/>
                  </a:cubicBezTo>
                  <a:cubicBezTo>
                    <a:pt x="10014" y="2844"/>
                    <a:pt x="9705" y="2982"/>
                    <a:pt x="9398" y="3126"/>
                  </a:cubicBezTo>
                  <a:cubicBezTo>
                    <a:pt x="9066" y="2934"/>
                    <a:pt x="8002" y="2359"/>
                    <a:pt x="7171" y="2359"/>
                  </a:cubicBezTo>
                  <a:cubicBezTo>
                    <a:pt x="7024" y="2359"/>
                    <a:pt x="6884" y="2376"/>
                    <a:pt x="6757" y="2418"/>
                  </a:cubicBezTo>
                  <a:cubicBezTo>
                    <a:pt x="6563" y="2481"/>
                    <a:pt x="6386" y="2626"/>
                    <a:pt x="6335" y="2823"/>
                  </a:cubicBezTo>
                  <a:cubicBezTo>
                    <a:pt x="6263" y="3101"/>
                    <a:pt x="6469" y="3390"/>
                    <a:pt x="6731" y="3505"/>
                  </a:cubicBezTo>
                  <a:cubicBezTo>
                    <a:pt x="6916" y="3585"/>
                    <a:pt x="7134" y="3620"/>
                    <a:pt x="7378" y="3620"/>
                  </a:cubicBezTo>
                  <a:cubicBezTo>
                    <a:pt x="7822" y="3620"/>
                    <a:pt x="8352" y="3506"/>
                    <a:pt x="8930" y="3349"/>
                  </a:cubicBezTo>
                  <a:lnTo>
                    <a:pt x="8930" y="3349"/>
                  </a:lnTo>
                  <a:cubicBezTo>
                    <a:pt x="8300" y="3659"/>
                    <a:pt x="7685" y="3989"/>
                    <a:pt x="7081" y="4342"/>
                  </a:cubicBezTo>
                  <a:cubicBezTo>
                    <a:pt x="6932" y="4250"/>
                    <a:pt x="6531" y="4039"/>
                    <a:pt x="5581" y="3707"/>
                  </a:cubicBezTo>
                  <a:cubicBezTo>
                    <a:pt x="5396" y="3643"/>
                    <a:pt x="5236" y="3616"/>
                    <a:pt x="5098" y="3616"/>
                  </a:cubicBezTo>
                  <a:cubicBezTo>
                    <a:pt x="4549" y="3616"/>
                    <a:pt x="4351" y="4038"/>
                    <a:pt x="4319" y="4193"/>
                  </a:cubicBezTo>
                  <a:cubicBezTo>
                    <a:pt x="4258" y="4501"/>
                    <a:pt x="4501" y="4922"/>
                    <a:pt x="5247" y="4922"/>
                  </a:cubicBezTo>
                  <a:cubicBezTo>
                    <a:pt x="5290" y="4922"/>
                    <a:pt x="5334" y="4920"/>
                    <a:pt x="5380" y="4918"/>
                  </a:cubicBezTo>
                  <a:cubicBezTo>
                    <a:pt x="5766" y="4893"/>
                    <a:pt x="6146" y="4814"/>
                    <a:pt x="6510" y="4685"/>
                  </a:cubicBezTo>
                  <a:lnTo>
                    <a:pt x="6510" y="4685"/>
                  </a:lnTo>
                  <a:cubicBezTo>
                    <a:pt x="6279" y="4826"/>
                    <a:pt x="6049" y="4972"/>
                    <a:pt x="5823" y="5121"/>
                  </a:cubicBezTo>
                  <a:cubicBezTo>
                    <a:pt x="5707" y="5198"/>
                    <a:pt x="5593" y="5275"/>
                    <a:pt x="5478" y="5352"/>
                  </a:cubicBezTo>
                  <a:cubicBezTo>
                    <a:pt x="5228" y="5302"/>
                    <a:pt x="4617" y="5195"/>
                    <a:pt x="3999" y="5195"/>
                  </a:cubicBezTo>
                  <a:cubicBezTo>
                    <a:pt x="3509" y="5195"/>
                    <a:pt x="3014" y="5262"/>
                    <a:pt x="2690" y="5480"/>
                  </a:cubicBezTo>
                  <a:cubicBezTo>
                    <a:pt x="2523" y="5591"/>
                    <a:pt x="2393" y="5778"/>
                    <a:pt x="2398" y="5979"/>
                  </a:cubicBezTo>
                  <a:cubicBezTo>
                    <a:pt x="2405" y="6262"/>
                    <a:pt x="2681" y="6480"/>
                    <a:pt x="2961" y="6518"/>
                  </a:cubicBezTo>
                  <a:cubicBezTo>
                    <a:pt x="3000" y="6523"/>
                    <a:pt x="3040" y="6526"/>
                    <a:pt x="3080" y="6526"/>
                  </a:cubicBezTo>
                  <a:cubicBezTo>
                    <a:pt x="3581" y="6526"/>
                    <a:pt x="4210" y="6145"/>
                    <a:pt x="4902" y="5752"/>
                  </a:cubicBezTo>
                  <a:lnTo>
                    <a:pt x="4902" y="5752"/>
                  </a:lnTo>
                  <a:cubicBezTo>
                    <a:pt x="4337" y="6158"/>
                    <a:pt x="3788" y="6581"/>
                    <a:pt x="3258" y="7024"/>
                  </a:cubicBezTo>
                  <a:cubicBezTo>
                    <a:pt x="2525" y="7279"/>
                    <a:pt x="1" y="8259"/>
                    <a:pt x="530" y="9457"/>
                  </a:cubicBezTo>
                  <a:cubicBezTo>
                    <a:pt x="647" y="9648"/>
                    <a:pt x="870" y="9737"/>
                    <a:pt x="1098" y="9737"/>
                  </a:cubicBezTo>
                  <a:cubicBezTo>
                    <a:pt x="1210" y="9737"/>
                    <a:pt x="1322" y="9715"/>
                    <a:pt x="1424" y="9674"/>
                  </a:cubicBezTo>
                  <a:cubicBezTo>
                    <a:pt x="2122" y="9387"/>
                    <a:pt x="2639" y="8238"/>
                    <a:pt x="3316" y="7170"/>
                  </a:cubicBezTo>
                  <a:cubicBezTo>
                    <a:pt x="3922" y="6664"/>
                    <a:pt x="4547" y="6183"/>
                    <a:pt x="5193" y="5730"/>
                  </a:cubicBezTo>
                  <a:lnTo>
                    <a:pt x="5193" y="5730"/>
                  </a:lnTo>
                  <a:cubicBezTo>
                    <a:pt x="4753" y="6130"/>
                    <a:pt x="4245" y="6690"/>
                    <a:pt x="4171" y="7196"/>
                  </a:cubicBezTo>
                  <a:cubicBezTo>
                    <a:pt x="4145" y="7375"/>
                    <a:pt x="4192" y="7573"/>
                    <a:pt x="4329" y="7690"/>
                  </a:cubicBezTo>
                  <a:cubicBezTo>
                    <a:pt x="4410" y="7758"/>
                    <a:pt x="4512" y="7788"/>
                    <a:pt x="4617" y="7788"/>
                  </a:cubicBezTo>
                  <a:cubicBezTo>
                    <a:pt x="4763" y="7788"/>
                    <a:pt x="4916" y="7730"/>
                    <a:pt x="5029" y="7634"/>
                  </a:cubicBezTo>
                  <a:cubicBezTo>
                    <a:pt x="5479" y="7251"/>
                    <a:pt x="5576" y="6254"/>
                    <a:pt x="5829" y="5297"/>
                  </a:cubicBezTo>
                  <a:cubicBezTo>
                    <a:pt x="6279" y="5000"/>
                    <a:pt x="6736" y="4717"/>
                    <a:pt x="7202" y="4445"/>
                  </a:cubicBezTo>
                  <a:lnTo>
                    <a:pt x="7202" y="4445"/>
                  </a:lnTo>
                  <a:cubicBezTo>
                    <a:pt x="6765" y="4840"/>
                    <a:pt x="6154" y="5493"/>
                    <a:pt x="6139" y="6062"/>
                  </a:cubicBezTo>
                  <a:cubicBezTo>
                    <a:pt x="6135" y="6235"/>
                    <a:pt x="6202" y="6418"/>
                    <a:pt x="6346" y="6514"/>
                  </a:cubicBezTo>
                  <a:cubicBezTo>
                    <a:pt x="6414" y="6559"/>
                    <a:pt x="6492" y="6579"/>
                    <a:pt x="6572" y="6579"/>
                  </a:cubicBezTo>
                  <a:cubicBezTo>
                    <a:pt x="6731" y="6579"/>
                    <a:pt x="6897" y="6500"/>
                    <a:pt x="7008" y="6381"/>
                  </a:cubicBezTo>
                  <a:cubicBezTo>
                    <a:pt x="7391" y="5968"/>
                    <a:pt x="7480" y="5132"/>
                    <a:pt x="7617" y="4209"/>
                  </a:cubicBezTo>
                  <a:cubicBezTo>
                    <a:pt x="8106" y="3936"/>
                    <a:pt x="8602" y="3677"/>
                    <a:pt x="9106" y="3433"/>
                  </a:cubicBezTo>
                  <a:lnTo>
                    <a:pt x="9106" y="3433"/>
                  </a:lnTo>
                  <a:cubicBezTo>
                    <a:pt x="8842" y="3632"/>
                    <a:pt x="8511" y="3892"/>
                    <a:pt x="8233" y="4145"/>
                  </a:cubicBezTo>
                  <a:cubicBezTo>
                    <a:pt x="7521" y="4795"/>
                    <a:pt x="7910" y="5339"/>
                    <a:pt x="8059" y="5463"/>
                  </a:cubicBezTo>
                  <a:cubicBezTo>
                    <a:pt x="8141" y="5531"/>
                    <a:pt x="8251" y="5573"/>
                    <a:pt x="8375" y="5573"/>
                  </a:cubicBezTo>
                  <a:cubicBezTo>
                    <a:pt x="8632" y="5573"/>
                    <a:pt x="8947" y="5392"/>
                    <a:pt x="9186" y="4878"/>
                  </a:cubicBezTo>
                  <a:cubicBezTo>
                    <a:pt x="9522" y="4160"/>
                    <a:pt x="9565" y="3481"/>
                    <a:pt x="9571" y="3214"/>
                  </a:cubicBezTo>
                  <a:cubicBezTo>
                    <a:pt x="10172" y="2936"/>
                    <a:pt x="10781" y="2680"/>
                    <a:pt x="11399" y="2445"/>
                  </a:cubicBezTo>
                  <a:lnTo>
                    <a:pt x="11399" y="2445"/>
                  </a:lnTo>
                  <a:cubicBezTo>
                    <a:pt x="11118" y="2653"/>
                    <a:pt x="10744" y="2942"/>
                    <a:pt x="10435" y="3225"/>
                  </a:cubicBezTo>
                  <a:cubicBezTo>
                    <a:pt x="9702" y="3895"/>
                    <a:pt x="10103" y="4454"/>
                    <a:pt x="10256" y="4581"/>
                  </a:cubicBezTo>
                  <a:cubicBezTo>
                    <a:pt x="10340" y="4651"/>
                    <a:pt x="10454" y="4695"/>
                    <a:pt x="10582" y="4695"/>
                  </a:cubicBezTo>
                  <a:cubicBezTo>
                    <a:pt x="10846" y="4695"/>
                    <a:pt x="11170" y="4508"/>
                    <a:pt x="11416" y="3980"/>
                  </a:cubicBezTo>
                  <a:cubicBezTo>
                    <a:pt x="11752" y="3261"/>
                    <a:pt x="11803" y="2581"/>
                    <a:pt x="11811" y="2291"/>
                  </a:cubicBezTo>
                  <a:cubicBezTo>
                    <a:pt x="12462" y="2054"/>
                    <a:pt x="13120" y="1842"/>
                    <a:pt x="13785" y="1655"/>
                  </a:cubicBezTo>
                  <a:lnTo>
                    <a:pt x="13785" y="1655"/>
                  </a:lnTo>
                  <a:cubicBezTo>
                    <a:pt x="13461" y="1829"/>
                    <a:pt x="13044" y="2065"/>
                    <a:pt x="12690" y="2303"/>
                  </a:cubicBezTo>
                  <a:cubicBezTo>
                    <a:pt x="11804" y="2898"/>
                    <a:pt x="12141" y="3557"/>
                    <a:pt x="12283" y="3718"/>
                  </a:cubicBezTo>
                  <a:cubicBezTo>
                    <a:pt x="12378" y="3825"/>
                    <a:pt x="12527" y="3898"/>
                    <a:pt x="12704" y="3898"/>
                  </a:cubicBezTo>
                  <a:cubicBezTo>
                    <a:pt x="12971" y="3898"/>
                    <a:pt x="13303" y="3731"/>
                    <a:pt x="13613" y="3263"/>
                  </a:cubicBezTo>
                  <a:cubicBezTo>
                    <a:pt x="14091" y="2540"/>
                    <a:pt x="14252" y="1812"/>
                    <a:pt x="14304" y="1513"/>
                  </a:cubicBezTo>
                  <a:cubicBezTo>
                    <a:pt x="15091" y="1307"/>
                    <a:pt x="15884" y="1135"/>
                    <a:pt x="16683" y="999"/>
                  </a:cubicBezTo>
                  <a:cubicBezTo>
                    <a:pt x="16689" y="947"/>
                    <a:pt x="16700" y="894"/>
                    <a:pt x="16716" y="843"/>
                  </a:cubicBezTo>
                  <a:lnTo>
                    <a:pt x="16717" y="840"/>
                  </a:lnTo>
                  <a:lnTo>
                    <a:pt x="16717" y="840"/>
                  </a:lnTo>
                  <a:cubicBezTo>
                    <a:pt x="16203" y="926"/>
                    <a:pt x="15690" y="1027"/>
                    <a:pt x="15181" y="1142"/>
                  </a:cubicBezTo>
                  <a:cubicBezTo>
                    <a:pt x="14865" y="1214"/>
                    <a:pt x="14551" y="1291"/>
                    <a:pt x="14236" y="1374"/>
                  </a:cubicBezTo>
                  <a:cubicBezTo>
                    <a:pt x="13889" y="1051"/>
                    <a:pt x="12687" y="0"/>
                    <a:pt x="11655" y="0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2119100" y="2688275"/>
              <a:ext cx="310950" cy="324925"/>
            </a:xfrm>
            <a:custGeom>
              <a:rect b="b" l="l" r="r" t="t"/>
              <a:pathLst>
                <a:path extrusionOk="0" h="12997" w="12438">
                  <a:moveTo>
                    <a:pt x="442" y="0"/>
                  </a:moveTo>
                  <a:cubicBezTo>
                    <a:pt x="198" y="0"/>
                    <a:pt x="0" y="198"/>
                    <a:pt x="0" y="441"/>
                  </a:cubicBezTo>
                  <a:lnTo>
                    <a:pt x="0" y="12555"/>
                  </a:lnTo>
                  <a:cubicBezTo>
                    <a:pt x="0" y="12799"/>
                    <a:pt x="198" y="12996"/>
                    <a:pt x="442" y="12996"/>
                  </a:cubicBezTo>
                  <a:lnTo>
                    <a:pt x="11996" y="12996"/>
                  </a:lnTo>
                  <a:cubicBezTo>
                    <a:pt x="12239" y="12996"/>
                    <a:pt x="12437" y="12799"/>
                    <a:pt x="12437" y="12555"/>
                  </a:cubicBezTo>
                  <a:lnTo>
                    <a:pt x="12437" y="441"/>
                  </a:lnTo>
                  <a:cubicBezTo>
                    <a:pt x="12437" y="198"/>
                    <a:pt x="12239" y="0"/>
                    <a:pt x="119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2157725" y="2864325"/>
              <a:ext cx="236200" cy="5450"/>
            </a:xfrm>
            <a:custGeom>
              <a:rect b="b" l="l" r="r" t="t"/>
              <a:pathLst>
                <a:path extrusionOk="0" h="218" w="9448">
                  <a:moveTo>
                    <a:pt x="0" y="0"/>
                  </a:moveTo>
                  <a:lnTo>
                    <a:pt x="0" y="218"/>
                  </a:lnTo>
                  <a:lnTo>
                    <a:pt x="9447" y="218"/>
                  </a:lnTo>
                  <a:lnTo>
                    <a:pt x="9447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2157725" y="2876750"/>
              <a:ext cx="236200" cy="5450"/>
            </a:xfrm>
            <a:custGeom>
              <a:rect b="b" l="l" r="r" t="t"/>
              <a:pathLst>
                <a:path extrusionOk="0" h="218" w="9448">
                  <a:moveTo>
                    <a:pt x="0" y="0"/>
                  </a:moveTo>
                  <a:lnTo>
                    <a:pt x="0" y="218"/>
                  </a:lnTo>
                  <a:lnTo>
                    <a:pt x="9447" y="218"/>
                  </a:lnTo>
                  <a:lnTo>
                    <a:pt x="9447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2157725" y="2889200"/>
              <a:ext cx="236200" cy="5425"/>
            </a:xfrm>
            <a:custGeom>
              <a:rect b="b" l="l" r="r" t="t"/>
              <a:pathLst>
                <a:path extrusionOk="0" h="217" w="9448">
                  <a:moveTo>
                    <a:pt x="0" y="0"/>
                  </a:moveTo>
                  <a:lnTo>
                    <a:pt x="0" y="216"/>
                  </a:lnTo>
                  <a:lnTo>
                    <a:pt x="9447" y="216"/>
                  </a:lnTo>
                  <a:lnTo>
                    <a:pt x="9447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2157725" y="2957100"/>
              <a:ext cx="165400" cy="5450"/>
            </a:xfrm>
            <a:custGeom>
              <a:rect b="b" l="l" r="r" t="t"/>
              <a:pathLst>
                <a:path extrusionOk="0" h="218" w="6616">
                  <a:moveTo>
                    <a:pt x="0" y="0"/>
                  </a:moveTo>
                  <a:lnTo>
                    <a:pt x="0" y="218"/>
                  </a:lnTo>
                  <a:lnTo>
                    <a:pt x="6616" y="218"/>
                  </a:lnTo>
                  <a:lnTo>
                    <a:pt x="6616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2157725" y="2969525"/>
              <a:ext cx="236200" cy="5450"/>
            </a:xfrm>
            <a:custGeom>
              <a:rect b="b" l="l" r="r" t="t"/>
              <a:pathLst>
                <a:path extrusionOk="0" h="218" w="9448">
                  <a:moveTo>
                    <a:pt x="0" y="0"/>
                  </a:moveTo>
                  <a:lnTo>
                    <a:pt x="0" y="217"/>
                  </a:lnTo>
                  <a:lnTo>
                    <a:pt x="9447" y="217"/>
                  </a:lnTo>
                  <a:lnTo>
                    <a:pt x="9447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2157725" y="2981950"/>
              <a:ext cx="236200" cy="5450"/>
            </a:xfrm>
            <a:custGeom>
              <a:rect b="b" l="l" r="r" t="t"/>
              <a:pathLst>
                <a:path extrusionOk="0" h="218" w="9448">
                  <a:moveTo>
                    <a:pt x="0" y="1"/>
                  </a:moveTo>
                  <a:lnTo>
                    <a:pt x="0" y="217"/>
                  </a:lnTo>
                  <a:lnTo>
                    <a:pt x="9447" y="217"/>
                  </a:lnTo>
                  <a:lnTo>
                    <a:pt x="9447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2157725" y="2910725"/>
              <a:ext cx="139225" cy="5450"/>
            </a:xfrm>
            <a:custGeom>
              <a:rect b="b" l="l" r="r" t="t"/>
              <a:pathLst>
                <a:path extrusionOk="0" h="218" w="5569">
                  <a:moveTo>
                    <a:pt x="0" y="0"/>
                  </a:moveTo>
                  <a:lnTo>
                    <a:pt x="0" y="218"/>
                  </a:lnTo>
                  <a:lnTo>
                    <a:pt x="5568" y="218"/>
                  </a:lnTo>
                  <a:lnTo>
                    <a:pt x="5568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2157725" y="2923150"/>
              <a:ext cx="236200" cy="5450"/>
            </a:xfrm>
            <a:custGeom>
              <a:rect b="b" l="l" r="r" t="t"/>
              <a:pathLst>
                <a:path extrusionOk="0" h="218" w="9448">
                  <a:moveTo>
                    <a:pt x="0" y="0"/>
                  </a:moveTo>
                  <a:lnTo>
                    <a:pt x="0" y="218"/>
                  </a:lnTo>
                  <a:lnTo>
                    <a:pt x="9447" y="218"/>
                  </a:lnTo>
                  <a:lnTo>
                    <a:pt x="9447" y="0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2157725" y="2935550"/>
              <a:ext cx="236200" cy="5475"/>
            </a:xfrm>
            <a:custGeom>
              <a:rect b="b" l="l" r="r" t="t"/>
              <a:pathLst>
                <a:path extrusionOk="0" h="219" w="9448">
                  <a:moveTo>
                    <a:pt x="0" y="1"/>
                  </a:moveTo>
                  <a:lnTo>
                    <a:pt x="0" y="218"/>
                  </a:lnTo>
                  <a:lnTo>
                    <a:pt x="9447" y="218"/>
                  </a:lnTo>
                  <a:lnTo>
                    <a:pt x="9447" y="1"/>
                  </a:ln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21552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21575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21599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21622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21645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2166900" y="2714075"/>
              <a:ext cx="2400" cy="134500"/>
            </a:xfrm>
            <a:custGeom>
              <a:rect b="b" l="l" r="r" t="t"/>
              <a:pathLst>
                <a:path extrusionOk="0" h="5380" w="96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21692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21716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21739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21762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21786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21809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21833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21856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21879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21903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21926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21950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21973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21996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22020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22043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2206675" y="2714075"/>
              <a:ext cx="2400" cy="134500"/>
            </a:xfrm>
            <a:custGeom>
              <a:rect b="b" l="l" r="r" t="t"/>
              <a:pathLst>
                <a:path extrusionOk="0" h="5380" w="96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22090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22113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22137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2160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2184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2207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2230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2254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2277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2301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2324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22347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22371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22394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22418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22441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22464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22488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22511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22535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22558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22581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22605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22628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22652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22675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22698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22722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22745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22769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22792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8"/>
            <p:cNvSpPr/>
            <p:nvPr/>
          </p:nvSpPr>
          <p:spPr>
            <a:xfrm>
              <a:off x="22815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8"/>
            <p:cNvSpPr/>
            <p:nvPr/>
          </p:nvSpPr>
          <p:spPr>
            <a:xfrm>
              <a:off x="22839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8"/>
            <p:cNvSpPr/>
            <p:nvPr/>
          </p:nvSpPr>
          <p:spPr>
            <a:xfrm>
              <a:off x="22862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8"/>
            <p:cNvSpPr/>
            <p:nvPr/>
          </p:nvSpPr>
          <p:spPr>
            <a:xfrm>
              <a:off x="22886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8"/>
            <p:cNvSpPr/>
            <p:nvPr/>
          </p:nvSpPr>
          <p:spPr>
            <a:xfrm>
              <a:off x="22909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8"/>
            <p:cNvSpPr/>
            <p:nvPr/>
          </p:nvSpPr>
          <p:spPr>
            <a:xfrm>
              <a:off x="22932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8"/>
            <p:cNvSpPr/>
            <p:nvPr/>
          </p:nvSpPr>
          <p:spPr>
            <a:xfrm>
              <a:off x="22956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8"/>
            <p:cNvSpPr/>
            <p:nvPr/>
          </p:nvSpPr>
          <p:spPr>
            <a:xfrm>
              <a:off x="22979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8"/>
            <p:cNvSpPr/>
            <p:nvPr/>
          </p:nvSpPr>
          <p:spPr>
            <a:xfrm>
              <a:off x="23002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8"/>
            <p:cNvSpPr/>
            <p:nvPr/>
          </p:nvSpPr>
          <p:spPr>
            <a:xfrm>
              <a:off x="23026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8"/>
            <p:cNvSpPr/>
            <p:nvPr/>
          </p:nvSpPr>
          <p:spPr>
            <a:xfrm>
              <a:off x="23049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8"/>
            <p:cNvSpPr/>
            <p:nvPr/>
          </p:nvSpPr>
          <p:spPr>
            <a:xfrm>
              <a:off x="23073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8"/>
            <p:cNvSpPr/>
            <p:nvPr/>
          </p:nvSpPr>
          <p:spPr>
            <a:xfrm>
              <a:off x="23096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8"/>
            <p:cNvSpPr/>
            <p:nvPr/>
          </p:nvSpPr>
          <p:spPr>
            <a:xfrm>
              <a:off x="23119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8"/>
            <p:cNvSpPr/>
            <p:nvPr/>
          </p:nvSpPr>
          <p:spPr>
            <a:xfrm>
              <a:off x="23143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8"/>
            <p:cNvSpPr/>
            <p:nvPr/>
          </p:nvSpPr>
          <p:spPr>
            <a:xfrm>
              <a:off x="23166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8"/>
            <p:cNvSpPr/>
            <p:nvPr/>
          </p:nvSpPr>
          <p:spPr>
            <a:xfrm>
              <a:off x="23190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8"/>
            <p:cNvSpPr/>
            <p:nvPr/>
          </p:nvSpPr>
          <p:spPr>
            <a:xfrm>
              <a:off x="23213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8"/>
            <p:cNvSpPr/>
            <p:nvPr/>
          </p:nvSpPr>
          <p:spPr>
            <a:xfrm>
              <a:off x="23236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23260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23283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23307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23330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23353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23377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23400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23424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23447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234707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23494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2351750" y="2714075"/>
              <a:ext cx="2400" cy="134500"/>
            </a:xfrm>
            <a:custGeom>
              <a:rect b="b" l="l" r="r" t="t"/>
              <a:pathLst>
                <a:path extrusionOk="0" h="5380" w="96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23541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23564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23588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23611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23634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236580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236815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23705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237282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2375150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23775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2379825" y="2714075"/>
              <a:ext cx="2400" cy="134500"/>
            </a:xfrm>
            <a:custGeom>
              <a:rect b="b" l="l" r="r" t="t"/>
              <a:pathLst>
                <a:path extrusionOk="0" h="5380" w="96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23822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0" y="0"/>
                  </a:moveTo>
                  <a:lnTo>
                    <a:pt x="0" y="5380"/>
                  </a:lnTo>
                  <a:lnTo>
                    <a:pt x="93" y="538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2384525" y="2714075"/>
              <a:ext cx="2375" cy="134500"/>
            </a:xfrm>
            <a:custGeom>
              <a:rect b="b" l="l" r="r" t="t"/>
              <a:pathLst>
                <a:path extrusionOk="0" h="5380" w="95">
                  <a:moveTo>
                    <a:pt x="0" y="0"/>
                  </a:moveTo>
                  <a:lnTo>
                    <a:pt x="0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2386875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2389200" y="2714075"/>
              <a:ext cx="2350" cy="134500"/>
            </a:xfrm>
            <a:custGeom>
              <a:rect b="b" l="l" r="r" t="t"/>
              <a:pathLst>
                <a:path extrusionOk="0" h="5380" w="94">
                  <a:moveTo>
                    <a:pt x="1" y="0"/>
                  </a:moveTo>
                  <a:lnTo>
                    <a:pt x="1" y="5380"/>
                  </a:lnTo>
                  <a:lnTo>
                    <a:pt x="94" y="538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2391525" y="2714075"/>
              <a:ext cx="2400" cy="134500"/>
            </a:xfrm>
            <a:custGeom>
              <a:rect b="b" l="l" r="r" t="t"/>
              <a:pathLst>
                <a:path extrusionOk="0" h="5380" w="96">
                  <a:moveTo>
                    <a:pt x="1" y="0"/>
                  </a:moveTo>
                  <a:lnTo>
                    <a:pt x="1" y="5380"/>
                  </a:lnTo>
                  <a:lnTo>
                    <a:pt x="95" y="538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2170825" y="2728500"/>
              <a:ext cx="90225" cy="105650"/>
            </a:xfrm>
            <a:custGeom>
              <a:rect b="b" l="l" r="r" t="t"/>
              <a:pathLst>
                <a:path extrusionOk="0" h="4226" w="3609">
                  <a:moveTo>
                    <a:pt x="159" y="1"/>
                  </a:moveTo>
                  <a:cubicBezTo>
                    <a:pt x="71" y="1"/>
                    <a:pt x="0" y="71"/>
                    <a:pt x="0" y="159"/>
                  </a:cubicBezTo>
                  <a:lnTo>
                    <a:pt x="0" y="4068"/>
                  </a:lnTo>
                  <a:cubicBezTo>
                    <a:pt x="0" y="4155"/>
                    <a:pt x="71" y="4225"/>
                    <a:pt x="158" y="4225"/>
                  </a:cubicBezTo>
                  <a:lnTo>
                    <a:pt x="3450" y="4225"/>
                  </a:lnTo>
                  <a:cubicBezTo>
                    <a:pt x="3538" y="4225"/>
                    <a:pt x="3609" y="4155"/>
                    <a:pt x="3609" y="4067"/>
                  </a:cubicBezTo>
                  <a:lnTo>
                    <a:pt x="3609" y="159"/>
                  </a:lnTo>
                  <a:cubicBezTo>
                    <a:pt x="3609" y="71"/>
                    <a:pt x="3538" y="1"/>
                    <a:pt x="3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2199425" y="2749925"/>
              <a:ext cx="30700" cy="36900"/>
            </a:xfrm>
            <a:custGeom>
              <a:rect b="b" l="l" r="r" t="t"/>
              <a:pathLst>
                <a:path extrusionOk="0" h="1476" w="1228">
                  <a:moveTo>
                    <a:pt x="621" y="1"/>
                  </a:moveTo>
                  <a:cubicBezTo>
                    <a:pt x="272" y="1"/>
                    <a:pt x="0" y="279"/>
                    <a:pt x="0" y="686"/>
                  </a:cubicBezTo>
                  <a:cubicBezTo>
                    <a:pt x="0" y="1093"/>
                    <a:pt x="373" y="1475"/>
                    <a:pt x="607" y="1475"/>
                  </a:cubicBezTo>
                  <a:lnTo>
                    <a:pt x="614" y="1475"/>
                  </a:lnTo>
                  <a:cubicBezTo>
                    <a:pt x="854" y="1475"/>
                    <a:pt x="1228" y="1093"/>
                    <a:pt x="1228" y="686"/>
                  </a:cubicBezTo>
                  <a:cubicBezTo>
                    <a:pt x="1228" y="279"/>
                    <a:pt x="957" y="1"/>
                    <a:pt x="621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2182600" y="2791575"/>
              <a:ext cx="64325" cy="26525"/>
            </a:xfrm>
            <a:custGeom>
              <a:rect b="b" l="l" r="r" t="t"/>
              <a:pathLst>
                <a:path extrusionOk="0" h="1061" w="2573">
                  <a:moveTo>
                    <a:pt x="1286" y="0"/>
                  </a:moveTo>
                  <a:cubicBezTo>
                    <a:pt x="1119" y="0"/>
                    <a:pt x="953" y="23"/>
                    <a:pt x="790" y="68"/>
                  </a:cubicBezTo>
                  <a:cubicBezTo>
                    <a:pt x="645" y="107"/>
                    <a:pt x="505" y="159"/>
                    <a:pt x="371" y="224"/>
                  </a:cubicBezTo>
                  <a:cubicBezTo>
                    <a:pt x="279" y="269"/>
                    <a:pt x="208" y="321"/>
                    <a:pt x="154" y="394"/>
                  </a:cubicBezTo>
                  <a:cubicBezTo>
                    <a:pt x="101" y="465"/>
                    <a:pt x="64" y="555"/>
                    <a:pt x="40" y="672"/>
                  </a:cubicBezTo>
                  <a:cubicBezTo>
                    <a:pt x="33" y="701"/>
                    <a:pt x="20" y="840"/>
                    <a:pt x="0" y="1060"/>
                  </a:cubicBezTo>
                  <a:lnTo>
                    <a:pt x="2573" y="1060"/>
                  </a:lnTo>
                  <a:cubicBezTo>
                    <a:pt x="2553" y="840"/>
                    <a:pt x="2539" y="701"/>
                    <a:pt x="2533" y="672"/>
                  </a:cubicBezTo>
                  <a:cubicBezTo>
                    <a:pt x="2508" y="555"/>
                    <a:pt x="2472" y="465"/>
                    <a:pt x="2418" y="394"/>
                  </a:cubicBezTo>
                  <a:cubicBezTo>
                    <a:pt x="2364" y="321"/>
                    <a:pt x="2293" y="269"/>
                    <a:pt x="2202" y="224"/>
                  </a:cubicBezTo>
                  <a:cubicBezTo>
                    <a:pt x="2067" y="159"/>
                    <a:pt x="1928" y="107"/>
                    <a:pt x="1783" y="68"/>
                  </a:cubicBezTo>
                  <a:cubicBezTo>
                    <a:pt x="1620" y="23"/>
                    <a:pt x="1453" y="0"/>
                    <a:pt x="1286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2301500" y="2758025"/>
              <a:ext cx="45300" cy="2450"/>
            </a:xfrm>
            <a:custGeom>
              <a:rect b="b" l="l" r="r" t="t"/>
              <a:pathLst>
                <a:path extrusionOk="0" h="98" w="1812">
                  <a:moveTo>
                    <a:pt x="1748" y="1"/>
                  </a:moveTo>
                  <a:cubicBezTo>
                    <a:pt x="1746" y="1"/>
                    <a:pt x="1745" y="1"/>
                    <a:pt x="1744" y="1"/>
                  </a:cubicBezTo>
                  <a:lnTo>
                    <a:pt x="62" y="1"/>
                  </a:lnTo>
                  <a:cubicBezTo>
                    <a:pt x="1" y="4"/>
                    <a:pt x="1" y="94"/>
                    <a:pt x="62" y="97"/>
                  </a:cubicBezTo>
                  <a:lnTo>
                    <a:pt x="1744" y="97"/>
                  </a:lnTo>
                  <a:cubicBezTo>
                    <a:pt x="1745" y="97"/>
                    <a:pt x="1746" y="97"/>
                    <a:pt x="1747" y="97"/>
                  </a:cubicBezTo>
                  <a:cubicBezTo>
                    <a:pt x="1811" y="97"/>
                    <a:pt x="1811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2301475" y="2749850"/>
              <a:ext cx="56450" cy="2450"/>
            </a:xfrm>
            <a:custGeom>
              <a:rect b="b" l="l" r="r" t="t"/>
              <a:pathLst>
                <a:path extrusionOk="0" h="98" w="2258">
                  <a:moveTo>
                    <a:pt x="63" y="1"/>
                  </a:moveTo>
                  <a:cubicBezTo>
                    <a:pt x="1" y="4"/>
                    <a:pt x="1" y="94"/>
                    <a:pt x="63" y="97"/>
                  </a:cubicBezTo>
                  <a:lnTo>
                    <a:pt x="2196" y="97"/>
                  </a:lnTo>
                  <a:cubicBezTo>
                    <a:pt x="2257" y="94"/>
                    <a:pt x="2257" y="4"/>
                    <a:pt x="2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2301475" y="2741675"/>
              <a:ext cx="67725" cy="2475"/>
            </a:xfrm>
            <a:custGeom>
              <a:rect b="b" l="l" r="r" t="t"/>
              <a:pathLst>
                <a:path extrusionOk="0" h="99" w="2709">
                  <a:moveTo>
                    <a:pt x="63" y="1"/>
                  </a:moveTo>
                  <a:cubicBezTo>
                    <a:pt x="1" y="4"/>
                    <a:pt x="1" y="94"/>
                    <a:pt x="63" y="98"/>
                  </a:cubicBezTo>
                  <a:lnTo>
                    <a:pt x="2647" y="98"/>
                  </a:lnTo>
                  <a:cubicBezTo>
                    <a:pt x="2709" y="94"/>
                    <a:pt x="2709" y="4"/>
                    <a:pt x="2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2271225" y="2738950"/>
              <a:ext cx="24275" cy="24250"/>
            </a:xfrm>
            <a:custGeom>
              <a:rect b="b" l="l" r="r" t="t"/>
              <a:pathLst>
                <a:path extrusionOk="0" h="970" w="971">
                  <a:moveTo>
                    <a:pt x="55" y="0"/>
                  </a:moveTo>
                  <a:cubicBezTo>
                    <a:pt x="24" y="0"/>
                    <a:pt x="1" y="25"/>
                    <a:pt x="1" y="55"/>
                  </a:cubicBezTo>
                  <a:lnTo>
                    <a:pt x="1" y="915"/>
                  </a:lnTo>
                  <a:cubicBezTo>
                    <a:pt x="1" y="945"/>
                    <a:pt x="24" y="970"/>
                    <a:pt x="55" y="970"/>
                  </a:cubicBezTo>
                  <a:lnTo>
                    <a:pt x="915" y="970"/>
                  </a:lnTo>
                  <a:cubicBezTo>
                    <a:pt x="946" y="970"/>
                    <a:pt x="970" y="945"/>
                    <a:pt x="970" y="915"/>
                  </a:cubicBezTo>
                  <a:lnTo>
                    <a:pt x="970" y="55"/>
                  </a:lnTo>
                  <a:cubicBezTo>
                    <a:pt x="970" y="25"/>
                    <a:pt x="946" y="0"/>
                    <a:pt x="9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2274375" y="2744575"/>
              <a:ext cx="17650" cy="13000"/>
            </a:xfrm>
            <a:custGeom>
              <a:rect b="b" l="l" r="r" t="t"/>
              <a:pathLst>
                <a:path extrusionOk="0" h="520" w="706">
                  <a:moveTo>
                    <a:pt x="627" y="1"/>
                  </a:moveTo>
                  <a:cubicBezTo>
                    <a:pt x="613" y="1"/>
                    <a:pt x="598" y="7"/>
                    <a:pt x="586" y="21"/>
                  </a:cubicBezTo>
                  <a:lnTo>
                    <a:pt x="295" y="382"/>
                  </a:lnTo>
                  <a:lnTo>
                    <a:pt x="127" y="213"/>
                  </a:lnTo>
                  <a:cubicBezTo>
                    <a:pt x="114" y="197"/>
                    <a:pt x="99" y="191"/>
                    <a:pt x="85" y="191"/>
                  </a:cubicBezTo>
                  <a:cubicBezTo>
                    <a:pt x="40" y="191"/>
                    <a:pt x="0" y="252"/>
                    <a:pt x="49" y="291"/>
                  </a:cubicBezTo>
                  <a:lnTo>
                    <a:pt x="262" y="503"/>
                  </a:lnTo>
                  <a:cubicBezTo>
                    <a:pt x="271" y="513"/>
                    <a:pt x="285" y="519"/>
                    <a:pt x="300" y="519"/>
                  </a:cubicBezTo>
                  <a:lnTo>
                    <a:pt x="302" y="519"/>
                  </a:lnTo>
                  <a:cubicBezTo>
                    <a:pt x="318" y="518"/>
                    <a:pt x="332" y="511"/>
                    <a:pt x="342" y="499"/>
                  </a:cubicBezTo>
                  <a:lnTo>
                    <a:pt x="672" y="91"/>
                  </a:lnTo>
                  <a:cubicBezTo>
                    <a:pt x="705" y="49"/>
                    <a:pt x="668" y="1"/>
                    <a:pt x="627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2301500" y="2787050"/>
              <a:ext cx="45300" cy="2425"/>
            </a:xfrm>
            <a:custGeom>
              <a:rect b="b" l="l" r="r" t="t"/>
              <a:pathLst>
                <a:path extrusionOk="0" h="97" w="1812">
                  <a:moveTo>
                    <a:pt x="1748" y="0"/>
                  </a:moveTo>
                  <a:cubicBezTo>
                    <a:pt x="1746" y="0"/>
                    <a:pt x="1745" y="0"/>
                    <a:pt x="1744" y="0"/>
                  </a:cubicBezTo>
                  <a:lnTo>
                    <a:pt x="62" y="0"/>
                  </a:lnTo>
                  <a:cubicBezTo>
                    <a:pt x="1" y="3"/>
                    <a:pt x="1" y="94"/>
                    <a:pt x="62" y="97"/>
                  </a:cubicBezTo>
                  <a:lnTo>
                    <a:pt x="1744" y="97"/>
                  </a:lnTo>
                  <a:cubicBezTo>
                    <a:pt x="1745" y="97"/>
                    <a:pt x="1746" y="97"/>
                    <a:pt x="1747" y="97"/>
                  </a:cubicBezTo>
                  <a:cubicBezTo>
                    <a:pt x="1811" y="97"/>
                    <a:pt x="1811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2301475" y="2778875"/>
              <a:ext cx="67725" cy="2425"/>
            </a:xfrm>
            <a:custGeom>
              <a:rect b="b" l="l" r="r" t="t"/>
              <a:pathLst>
                <a:path extrusionOk="0" h="97" w="2709">
                  <a:moveTo>
                    <a:pt x="63" y="0"/>
                  </a:moveTo>
                  <a:cubicBezTo>
                    <a:pt x="1" y="3"/>
                    <a:pt x="1" y="93"/>
                    <a:pt x="63" y="97"/>
                  </a:cubicBezTo>
                  <a:lnTo>
                    <a:pt x="2647" y="97"/>
                  </a:lnTo>
                  <a:cubicBezTo>
                    <a:pt x="2709" y="93"/>
                    <a:pt x="2709" y="3"/>
                    <a:pt x="2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2301475" y="2770700"/>
              <a:ext cx="67725" cy="2450"/>
            </a:xfrm>
            <a:custGeom>
              <a:rect b="b" l="l" r="r" t="t"/>
              <a:pathLst>
                <a:path extrusionOk="0" h="98" w="2709">
                  <a:moveTo>
                    <a:pt x="63" y="0"/>
                  </a:moveTo>
                  <a:cubicBezTo>
                    <a:pt x="1" y="3"/>
                    <a:pt x="1" y="94"/>
                    <a:pt x="63" y="97"/>
                  </a:cubicBezTo>
                  <a:lnTo>
                    <a:pt x="2647" y="97"/>
                  </a:lnTo>
                  <a:cubicBezTo>
                    <a:pt x="2709" y="94"/>
                    <a:pt x="2709" y="3"/>
                    <a:pt x="2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2271225" y="2767950"/>
              <a:ext cx="24275" cy="24275"/>
            </a:xfrm>
            <a:custGeom>
              <a:rect b="b" l="l" r="r" t="t"/>
              <a:pathLst>
                <a:path extrusionOk="0" h="971" w="971">
                  <a:moveTo>
                    <a:pt x="55" y="0"/>
                  </a:moveTo>
                  <a:cubicBezTo>
                    <a:pt x="24" y="0"/>
                    <a:pt x="1" y="25"/>
                    <a:pt x="1" y="55"/>
                  </a:cubicBezTo>
                  <a:lnTo>
                    <a:pt x="1" y="916"/>
                  </a:lnTo>
                  <a:cubicBezTo>
                    <a:pt x="1" y="946"/>
                    <a:pt x="24" y="970"/>
                    <a:pt x="55" y="970"/>
                  </a:cubicBezTo>
                  <a:lnTo>
                    <a:pt x="915" y="970"/>
                  </a:lnTo>
                  <a:cubicBezTo>
                    <a:pt x="946" y="970"/>
                    <a:pt x="970" y="946"/>
                    <a:pt x="970" y="916"/>
                  </a:cubicBezTo>
                  <a:lnTo>
                    <a:pt x="970" y="55"/>
                  </a:lnTo>
                  <a:cubicBezTo>
                    <a:pt x="970" y="25"/>
                    <a:pt x="946" y="0"/>
                    <a:pt x="9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2274375" y="2773600"/>
              <a:ext cx="17650" cy="12975"/>
            </a:xfrm>
            <a:custGeom>
              <a:rect b="b" l="l" r="r" t="t"/>
              <a:pathLst>
                <a:path extrusionOk="0" h="519" w="706">
                  <a:moveTo>
                    <a:pt x="627" y="0"/>
                  </a:moveTo>
                  <a:cubicBezTo>
                    <a:pt x="613" y="0"/>
                    <a:pt x="598" y="6"/>
                    <a:pt x="586" y="21"/>
                  </a:cubicBezTo>
                  <a:lnTo>
                    <a:pt x="295" y="381"/>
                  </a:lnTo>
                  <a:lnTo>
                    <a:pt x="127" y="212"/>
                  </a:lnTo>
                  <a:cubicBezTo>
                    <a:pt x="114" y="197"/>
                    <a:pt x="99" y="190"/>
                    <a:pt x="85" y="190"/>
                  </a:cubicBezTo>
                  <a:cubicBezTo>
                    <a:pt x="40" y="190"/>
                    <a:pt x="0" y="252"/>
                    <a:pt x="49" y="290"/>
                  </a:cubicBezTo>
                  <a:lnTo>
                    <a:pt x="262" y="502"/>
                  </a:lnTo>
                  <a:cubicBezTo>
                    <a:pt x="271" y="512"/>
                    <a:pt x="285" y="519"/>
                    <a:pt x="300" y="519"/>
                  </a:cubicBezTo>
                  <a:lnTo>
                    <a:pt x="302" y="519"/>
                  </a:lnTo>
                  <a:cubicBezTo>
                    <a:pt x="318" y="518"/>
                    <a:pt x="332" y="510"/>
                    <a:pt x="342" y="498"/>
                  </a:cubicBezTo>
                  <a:lnTo>
                    <a:pt x="672" y="91"/>
                  </a:lnTo>
                  <a:cubicBezTo>
                    <a:pt x="705" y="48"/>
                    <a:pt x="668" y="0"/>
                    <a:pt x="627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2301500" y="2816050"/>
              <a:ext cx="45300" cy="2450"/>
            </a:xfrm>
            <a:custGeom>
              <a:rect b="b" l="l" r="r" t="t"/>
              <a:pathLst>
                <a:path extrusionOk="0" h="98" w="1812">
                  <a:moveTo>
                    <a:pt x="1748" y="1"/>
                  </a:moveTo>
                  <a:cubicBezTo>
                    <a:pt x="1746" y="1"/>
                    <a:pt x="1745" y="1"/>
                    <a:pt x="1744" y="1"/>
                  </a:cubicBezTo>
                  <a:lnTo>
                    <a:pt x="62" y="1"/>
                  </a:lnTo>
                  <a:cubicBezTo>
                    <a:pt x="1" y="4"/>
                    <a:pt x="1" y="94"/>
                    <a:pt x="62" y="97"/>
                  </a:cubicBezTo>
                  <a:lnTo>
                    <a:pt x="1744" y="97"/>
                  </a:lnTo>
                  <a:cubicBezTo>
                    <a:pt x="1745" y="97"/>
                    <a:pt x="1746" y="97"/>
                    <a:pt x="1747" y="97"/>
                  </a:cubicBezTo>
                  <a:cubicBezTo>
                    <a:pt x="1811" y="97"/>
                    <a:pt x="1811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2301475" y="2807875"/>
              <a:ext cx="56450" cy="2425"/>
            </a:xfrm>
            <a:custGeom>
              <a:rect b="b" l="l" r="r" t="t"/>
              <a:pathLst>
                <a:path extrusionOk="0" h="97" w="2258">
                  <a:moveTo>
                    <a:pt x="63" y="1"/>
                  </a:moveTo>
                  <a:cubicBezTo>
                    <a:pt x="1" y="4"/>
                    <a:pt x="1" y="94"/>
                    <a:pt x="63" y="97"/>
                  </a:cubicBezTo>
                  <a:lnTo>
                    <a:pt x="2196" y="97"/>
                  </a:lnTo>
                  <a:cubicBezTo>
                    <a:pt x="2257" y="94"/>
                    <a:pt x="2257" y="4"/>
                    <a:pt x="2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2301475" y="2799700"/>
              <a:ext cx="67725" cy="2450"/>
            </a:xfrm>
            <a:custGeom>
              <a:rect b="b" l="l" r="r" t="t"/>
              <a:pathLst>
                <a:path extrusionOk="0" h="98" w="2709">
                  <a:moveTo>
                    <a:pt x="63" y="1"/>
                  </a:moveTo>
                  <a:cubicBezTo>
                    <a:pt x="1" y="4"/>
                    <a:pt x="1" y="95"/>
                    <a:pt x="63" y="98"/>
                  </a:cubicBezTo>
                  <a:lnTo>
                    <a:pt x="2647" y="98"/>
                  </a:lnTo>
                  <a:cubicBezTo>
                    <a:pt x="2709" y="95"/>
                    <a:pt x="2709" y="4"/>
                    <a:pt x="2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2271225" y="2796950"/>
              <a:ext cx="24275" cy="24275"/>
            </a:xfrm>
            <a:custGeom>
              <a:rect b="b" l="l" r="r" t="t"/>
              <a:pathLst>
                <a:path extrusionOk="0" h="971" w="971">
                  <a:moveTo>
                    <a:pt x="55" y="1"/>
                  </a:moveTo>
                  <a:cubicBezTo>
                    <a:pt x="24" y="1"/>
                    <a:pt x="1" y="26"/>
                    <a:pt x="1" y="57"/>
                  </a:cubicBezTo>
                  <a:lnTo>
                    <a:pt x="1" y="916"/>
                  </a:lnTo>
                  <a:cubicBezTo>
                    <a:pt x="1" y="946"/>
                    <a:pt x="24" y="971"/>
                    <a:pt x="55" y="971"/>
                  </a:cubicBezTo>
                  <a:lnTo>
                    <a:pt x="915" y="971"/>
                  </a:lnTo>
                  <a:cubicBezTo>
                    <a:pt x="946" y="971"/>
                    <a:pt x="970" y="946"/>
                    <a:pt x="970" y="916"/>
                  </a:cubicBezTo>
                  <a:lnTo>
                    <a:pt x="970" y="57"/>
                  </a:lnTo>
                  <a:cubicBezTo>
                    <a:pt x="970" y="26"/>
                    <a:pt x="946" y="1"/>
                    <a:pt x="9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8"/>
            <p:cNvSpPr/>
            <p:nvPr/>
          </p:nvSpPr>
          <p:spPr>
            <a:xfrm>
              <a:off x="2274750" y="2802600"/>
              <a:ext cx="17275" cy="13000"/>
            </a:xfrm>
            <a:custGeom>
              <a:rect b="b" l="l" r="r" t="t"/>
              <a:pathLst>
                <a:path extrusionOk="0" h="520" w="691">
                  <a:moveTo>
                    <a:pt x="613" y="1"/>
                  </a:moveTo>
                  <a:cubicBezTo>
                    <a:pt x="598" y="1"/>
                    <a:pt x="583" y="7"/>
                    <a:pt x="571" y="22"/>
                  </a:cubicBezTo>
                  <a:lnTo>
                    <a:pt x="280" y="381"/>
                  </a:lnTo>
                  <a:lnTo>
                    <a:pt x="112" y="213"/>
                  </a:lnTo>
                  <a:cubicBezTo>
                    <a:pt x="101" y="203"/>
                    <a:pt x="89" y="200"/>
                    <a:pt x="77" y="200"/>
                  </a:cubicBezTo>
                  <a:cubicBezTo>
                    <a:pt x="36" y="200"/>
                    <a:pt x="0" y="251"/>
                    <a:pt x="34" y="290"/>
                  </a:cubicBezTo>
                  <a:lnTo>
                    <a:pt x="247" y="503"/>
                  </a:lnTo>
                  <a:cubicBezTo>
                    <a:pt x="256" y="513"/>
                    <a:pt x="270" y="519"/>
                    <a:pt x="285" y="519"/>
                  </a:cubicBezTo>
                  <a:lnTo>
                    <a:pt x="287" y="519"/>
                  </a:lnTo>
                  <a:cubicBezTo>
                    <a:pt x="303" y="518"/>
                    <a:pt x="317" y="511"/>
                    <a:pt x="327" y="498"/>
                  </a:cubicBezTo>
                  <a:lnTo>
                    <a:pt x="657" y="92"/>
                  </a:lnTo>
                  <a:cubicBezTo>
                    <a:pt x="690" y="49"/>
                    <a:pt x="653" y="1"/>
                    <a:pt x="613" y="1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8"/>
            <p:cNvSpPr/>
            <p:nvPr/>
          </p:nvSpPr>
          <p:spPr>
            <a:xfrm>
              <a:off x="2926500" y="2968925"/>
              <a:ext cx="14375" cy="57125"/>
            </a:xfrm>
            <a:custGeom>
              <a:rect b="b" l="l" r="r" t="t"/>
              <a:pathLst>
                <a:path extrusionOk="0" h="2285" w="575">
                  <a:moveTo>
                    <a:pt x="0" y="0"/>
                  </a:moveTo>
                  <a:lnTo>
                    <a:pt x="0" y="2285"/>
                  </a:lnTo>
                  <a:lnTo>
                    <a:pt x="575" y="2285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8"/>
            <p:cNvSpPr/>
            <p:nvPr/>
          </p:nvSpPr>
          <p:spPr>
            <a:xfrm>
              <a:off x="2902875" y="2988225"/>
              <a:ext cx="14350" cy="37825"/>
            </a:xfrm>
            <a:custGeom>
              <a:rect b="b" l="l" r="r" t="t"/>
              <a:pathLst>
                <a:path extrusionOk="0" h="1513" w="574">
                  <a:moveTo>
                    <a:pt x="0" y="0"/>
                  </a:moveTo>
                  <a:lnTo>
                    <a:pt x="0" y="1513"/>
                  </a:lnTo>
                  <a:lnTo>
                    <a:pt x="573" y="1513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8"/>
            <p:cNvSpPr/>
            <p:nvPr/>
          </p:nvSpPr>
          <p:spPr>
            <a:xfrm>
              <a:off x="2950150" y="2946125"/>
              <a:ext cx="14350" cy="79925"/>
            </a:xfrm>
            <a:custGeom>
              <a:rect b="b" l="l" r="r" t="t"/>
              <a:pathLst>
                <a:path extrusionOk="0" h="3197" w="574">
                  <a:moveTo>
                    <a:pt x="0" y="0"/>
                  </a:moveTo>
                  <a:lnTo>
                    <a:pt x="0" y="3197"/>
                  </a:lnTo>
                  <a:lnTo>
                    <a:pt x="574" y="3197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8"/>
            <p:cNvSpPr/>
            <p:nvPr/>
          </p:nvSpPr>
          <p:spPr>
            <a:xfrm>
              <a:off x="2973775" y="2966525"/>
              <a:ext cx="14375" cy="59525"/>
            </a:xfrm>
            <a:custGeom>
              <a:rect b="b" l="l" r="r" t="t"/>
              <a:pathLst>
                <a:path extrusionOk="0" h="2381" w="575">
                  <a:moveTo>
                    <a:pt x="0" y="0"/>
                  </a:moveTo>
                  <a:lnTo>
                    <a:pt x="0" y="2381"/>
                  </a:lnTo>
                  <a:lnTo>
                    <a:pt x="575" y="238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8"/>
            <p:cNvSpPr/>
            <p:nvPr/>
          </p:nvSpPr>
          <p:spPr>
            <a:xfrm>
              <a:off x="2997400" y="2960025"/>
              <a:ext cx="14375" cy="66025"/>
            </a:xfrm>
            <a:custGeom>
              <a:rect b="b" l="l" r="r" t="t"/>
              <a:pathLst>
                <a:path extrusionOk="0" h="2641" w="575">
                  <a:moveTo>
                    <a:pt x="0" y="0"/>
                  </a:moveTo>
                  <a:lnTo>
                    <a:pt x="0" y="2641"/>
                  </a:lnTo>
                  <a:lnTo>
                    <a:pt x="575" y="264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8"/>
            <p:cNvSpPr/>
            <p:nvPr/>
          </p:nvSpPr>
          <p:spPr>
            <a:xfrm>
              <a:off x="3021050" y="2972125"/>
              <a:ext cx="14350" cy="53925"/>
            </a:xfrm>
            <a:custGeom>
              <a:rect b="b" l="l" r="r" t="t"/>
              <a:pathLst>
                <a:path extrusionOk="0" h="2157" w="574">
                  <a:moveTo>
                    <a:pt x="0" y="1"/>
                  </a:moveTo>
                  <a:lnTo>
                    <a:pt x="0" y="2157"/>
                  </a:lnTo>
                  <a:lnTo>
                    <a:pt x="574" y="2157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8"/>
            <p:cNvSpPr/>
            <p:nvPr/>
          </p:nvSpPr>
          <p:spPr>
            <a:xfrm>
              <a:off x="3044675" y="2944225"/>
              <a:ext cx="14400" cy="81825"/>
            </a:xfrm>
            <a:custGeom>
              <a:rect b="b" l="l" r="r" t="t"/>
              <a:pathLst>
                <a:path extrusionOk="0" h="3273" w="576">
                  <a:moveTo>
                    <a:pt x="1" y="1"/>
                  </a:moveTo>
                  <a:lnTo>
                    <a:pt x="1" y="3273"/>
                  </a:lnTo>
                  <a:lnTo>
                    <a:pt x="575" y="3273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8"/>
            <p:cNvSpPr/>
            <p:nvPr/>
          </p:nvSpPr>
          <p:spPr>
            <a:xfrm>
              <a:off x="3068325" y="2914050"/>
              <a:ext cx="14375" cy="112000"/>
            </a:xfrm>
            <a:custGeom>
              <a:rect b="b" l="l" r="r" t="t"/>
              <a:pathLst>
                <a:path extrusionOk="0" h="4480" w="575">
                  <a:moveTo>
                    <a:pt x="1" y="1"/>
                  </a:moveTo>
                  <a:lnTo>
                    <a:pt x="1" y="4480"/>
                  </a:lnTo>
                  <a:lnTo>
                    <a:pt x="574" y="4480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8"/>
            <p:cNvSpPr/>
            <p:nvPr/>
          </p:nvSpPr>
          <p:spPr>
            <a:xfrm>
              <a:off x="2906775" y="2889875"/>
              <a:ext cx="170800" cy="69250"/>
            </a:xfrm>
            <a:custGeom>
              <a:rect b="b" l="l" r="r" t="t"/>
              <a:pathLst>
                <a:path extrusionOk="0" h="2770" w="6832">
                  <a:moveTo>
                    <a:pt x="6754" y="1"/>
                  </a:moveTo>
                  <a:cubicBezTo>
                    <a:pt x="6744" y="1"/>
                    <a:pt x="6734" y="4"/>
                    <a:pt x="6724" y="10"/>
                  </a:cubicBezTo>
                  <a:lnTo>
                    <a:pt x="3858" y="2024"/>
                  </a:lnTo>
                  <a:lnTo>
                    <a:pt x="1994" y="1331"/>
                  </a:lnTo>
                  <a:cubicBezTo>
                    <a:pt x="1988" y="1329"/>
                    <a:pt x="1981" y="1328"/>
                    <a:pt x="1974" y="1328"/>
                  </a:cubicBezTo>
                  <a:cubicBezTo>
                    <a:pt x="1963" y="1328"/>
                    <a:pt x="1952" y="1331"/>
                    <a:pt x="1943" y="1338"/>
                  </a:cubicBezTo>
                  <a:lnTo>
                    <a:pt x="44" y="2670"/>
                  </a:lnTo>
                  <a:cubicBezTo>
                    <a:pt x="0" y="2701"/>
                    <a:pt x="22" y="2770"/>
                    <a:pt x="75" y="2770"/>
                  </a:cubicBezTo>
                  <a:cubicBezTo>
                    <a:pt x="86" y="2770"/>
                    <a:pt x="98" y="2767"/>
                    <a:pt x="107" y="2761"/>
                  </a:cubicBezTo>
                  <a:lnTo>
                    <a:pt x="1983" y="1445"/>
                  </a:lnTo>
                  <a:lnTo>
                    <a:pt x="3847" y="2136"/>
                  </a:lnTo>
                  <a:cubicBezTo>
                    <a:pt x="3853" y="2139"/>
                    <a:pt x="3860" y="2140"/>
                    <a:pt x="3867" y="2140"/>
                  </a:cubicBezTo>
                  <a:cubicBezTo>
                    <a:pt x="3878" y="2140"/>
                    <a:pt x="3889" y="2137"/>
                    <a:pt x="3898" y="2130"/>
                  </a:cubicBezTo>
                  <a:lnTo>
                    <a:pt x="6787" y="99"/>
                  </a:lnTo>
                  <a:cubicBezTo>
                    <a:pt x="6832" y="64"/>
                    <a:pt x="6800" y="1"/>
                    <a:pt x="6754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8"/>
            <p:cNvSpPr/>
            <p:nvPr/>
          </p:nvSpPr>
          <p:spPr>
            <a:xfrm>
              <a:off x="2899850" y="2948975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5"/>
                    <a:pt x="158" y="702"/>
                    <a:pt x="352" y="702"/>
                  </a:cubicBezTo>
                  <a:cubicBezTo>
                    <a:pt x="545" y="702"/>
                    <a:pt x="703" y="545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8"/>
            <p:cNvSpPr/>
            <p:nvPr/>
          </p:nvSpPr>
          <p:spPr>
            <a:xfrm>
              <a:off x="2946175" y="2915650"/>
              <a:ext cx="19950" cy="17575"/>
            </a:xfrm>
            <a:custGeom>
              <a:rect b="b" l="l" r="r" t="t"/>
              <a:pathLst>
                <a:path extrusionOk="0" h="703" w="798">
                  <a:moveTo>
                    <a:pt x="399" y="1"/>
                  </a:moveTo>
                  <a:cubicBezTo>
                    <a:pt x="261" y="1"/>
                    <a:pt x="131" y="82"/>
                    <a:pt x="75" y="217"/>
                  </a:cubicBezTo>
                  <a:cubicBezTo>
                    <a:pt x="1" y="396"/>
                    <a:pt x="86" y="601"/>
                    <a:pt x="265" y="676"/>
                  </a:cubicBezTo>
                  <a:cubicBezTo>
                    <a:pt x="309" y="694"/>
                    <a:pt x="354" y="703"/>
                    <a:pt x="399" y="703"/>
                  </a:cubicBezTo>
                  <a:cubicBezTo>
                    <a:pt x="536" y="703"/>
                    <a:pt x="667" y="621"/>
                    <a:pt x="723" y="485"/>
                  </a:cubicBezTo>
                  <a:cubicBezTo>
                    <a:pt x="798" y="307"/>
                    <a:pt x="712" y="101"/>
                    <a:pt x="533" y="28"/>
                  </a:cubicBezTo>
                  <a:cubicBezTo>
                    <a:pt x="489" y="10"/>
                    <a:pt x="444" y="1"/>
                    <a:pt x="399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8"/>
            <p:cNvSpPr/>
            <p:nvPr/>
          </p:nvSpPr>
          <p:spPr>
            <a:xfrm>
              <a:off x="2992200" y="2933200"/>
              <a:ext cx="20525" cy="17575"/>
            </a:xfrm>
            <a:custGeom>
              <a:rect b="b" l="l" r="r" t="t"/>
              <a:pathLst>
                <a:path extrusionOk="0" h="703" w="821">
                  <a:moveTo>
                    <a:pt x="469" y="1"/>
                  </a:moveTo>
                  <a:cubicBezTo>
                    <a:pt x="157" y="1"/>
                    <a:pt x="0" y="379"/>
                    <a:pt x="221" y="600"/>
                  </a:cubicBezTo>
                  <a:cubicBezTo>
                    <a:pt x="288" y="667"/>
                    <a:pt x="377" y="703"/>
                    <a:pt x="469" y="703"/>
                  </a:cubicBezTo>
                  <a:cubicBezTo>
                    <a:pt x="514" y="703"/>
                    <a:pt x="560" y="694"/>
                    <a:pt x="604" y="676"/>
                  </a:cubicBezTo>
                  <a:cubicBezTo>
                    <a:pt x="735" y="622"/>
                    <a:pt x="820" y="494"/>
                    <a:pt x="820" y="352"/>
                  </a:cubicBezTo>
                  <a:cubicBezTo>
                    <a:pt x="820" y="158"/>
                    <a:pt x="663" y="1"/>
                    <a:pt x="469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8"/>
            <p:cNvSpPr/>
            <p:nvPr/>
          </p:nvSpPr>
          <p:spPr>
            <a:xfrm>
              <a:off x="3063900" y="2882425"/>
              <a:ext cx="20550" cy="17600"/>
            </a:xfrm>
            <a:custGeom>
              <a:rect b="b" l="l" r="r" t="t"/>
              <a:pathLst>
                <a:path extrusionOk="0" h="704" w="822">
                  <a:moveTo>
                    <a:pt x="471" y="1"/>
                  </a:moveTo>
                  <a:cubicBezTo>
                    <a:pt x="158" y="1"/>
                    <a:pt x="1" y="380"/>
                    <a:pt x="222" y="600"/>
                  </a:cubicBezTo>
                  <a:cubicBezTo>
                    <a:pt x="289" y="668"/>
                    <a:pt x="380" y="703"/>
                    <a:pt x="471" y="703"/>
                  </a:cubicBezTo>
                  <a:cubicBezTo>
                    <a:pt x="516" y="703"/>
                    <a:pt x="561" y="695"/>
                    <a:pt x="604" y="677"/>
                  </a:cubicBezTo>
                  <a:cubicBezTo>
                    <a:pt x="736" y="622"/>
                    <a:pt x="820" y="495"/>
                    <a:pt x="822" y="352"/>
                  </a:cubicBezTo>
                  <a:cubicBezTo>
                    <a:pt x="822" y="158"/>
                    <a:pt x="664" y="1"/>
                    <a:pt x="471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8"/>
            <p:cNvSpPr/>
            <p:nvPr/>
          </p:nvSpPr>
          <p:spPr>
            <a:xfrm>
              <a:off x="2882800" y="2890000"/>
              <a:ext cx="209325" cy="152950"/>
            </a:xfrm>
            <a:custGeom>
              <a:rect b="b" l="l" r="r" t="t"/>
              <a:pathLst>
                <a:path extrusionOk="0" h="6118" w="8373">
                  <a:moveTo>
                    <a:pt x="57" y="1"/>
                  </a:moveTo>
                  <a:cubicBezTo>
                    <a:pt x="29" y="1"/>
                    <a:pt x="1" y="20"/>
                    <a:pt x="3" y="58"/>
                  </a:cubicBezTo>
                  <a:lnTo>
                    <a:pt x="3" y="6064"/>
                  </a:lnTo>
                  <a:cubicBezTo>
                    <a:pt x="3" y="6094"/>
                    <a:pt x="28" y="6118"/>
                    <a:pt x="58" y="6118"/>
                  </a:cubicBezTo>
                  <a:lnTo>
                    <a:pt x="8316" y="6118"/>
                  </a:lnTo>
                  <a:cubicBezTo>
                    <a:pt x="8317" y="6118"/>
                    <a:pt x="8318" y="6118"/>
                    <a:pt x="8320" y="6118"/>
                  </a:cubicBezTo>
                  <a:cubicBezTo>
                    <a:pt x="8349" y="6118"/>
                    <a:pt x="8373" y="6094"/>
                    <a:pt x="8373" y="6063"/>
                  </a:cubicBezTo>
                  <a:cubicBezTo>
                    <a:pt x="8373" y="6033"/>
                    <a:pt x="8349" y="6009"/>
                    <a:pt x="8320" y="6009"/>
                  </a:cubicBezTo>
                  <a:cubicBezTo>
                    <a:pt x="8318" y="6009"/>
                    <a:pt x="8317" y="6009"/>
                    <a:pt x="8316" y="6009"/>
                  </a:cubicBezTo>
                  <a:lnTo>
                    <a:pt x="113" y="6009"/>
                  </a:lnTo>
                  <a:lnTo>
                    <a:pt x="113" y="58"/>
                  </a:lnTo>
                  <a:cubicBezTo>
                    <a:pt x="114" y="20"/>
                    <a:pt x="86" y="1"/>
                    <a:pt x="57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8"/>
            <p:cNvSpPr/>
            <p:nvPr/>
          </p:nvSpPr>
          <p:spPr>
            <a:xfrm>
              <a:off x="3545150" y="2987150"/>
              <a:ext cx="79025" cy="77175"/>
            </a:xfrm>
            <a:custGeom>
              <a:rect b="b" l="l" r="r" t="t"/>
              <a:pathLst>
                <a:path extrusionOk="0" h="3087" w="3161">
                  <a:moveTo>
                    <a:pt x="684" y="0"/>
                  </a:moveTo>
                  <a:cubicBezTo>
                    <a:pt x="580" y="0"/>
                    <a:pt x="482" y="62"/>
                    <a:pt x="439" y="164"/>
                  </a:cubicBezTo>
                  <a:lnTo>
                    <a:pt x="23" y="1130"/>
                  </a:lnTo>
                  <a:cubicBezTo>
                    <a:pt x="21" y="1136"/>
                    <a:pt x="19" y="1142"/>
                    <a:pt x="17" y="1147"/>
                  </a:cubicBezTo>
                  <a:cubicBezTo>
                    <a:pt x="14" y="1153"/>
                    <a:pt x="12" y="1158"/>
                    <a:pt x="11" y="1165"/>
                  </a:cubicBezTo>
                  <a:cubicBezTo>
                    <a:pt x="8" y="1174"/>
                    <a:pt x="6" y="1184"/>
                    <a:pt x="5" y="1194"/>
                  </a:cubicBezTo>
                  <a:cubicBezTo>
                    <a:pt x="4" y="1200"/>
                    <a:pt x="2" y="1206"/>
                    <a:pt x="2" y="1212"/>
                  </a:cubicBezTo>
                  <a:cubicBezTo>
                    <a:pt x="2" y="1221"/>
                    <a:pt x="1" y="1232"/>
                    <a:pt x="2" y="1242"/>
                  </a:cubicBezTo>
                  <a:cubicBezTo>
                    <a:pt x="2" y="1247"/>
                    <a:pt x="2" y="1254"/>
                    <a:pt x="3" y="1260"/>
                  </a:cubicBezTo>
                  <a:cubicBezTo>
                    <a:pt x="4" y="1275"/>
                    <a:pt x="7" y="1292"/>
                    <a:pt x="11" y="1306"/>
                  </a:cubicBezTo>
                  <a:cubicBezTo>
                    <a:pt x="12" y="1310"/>
                    <a:pt x="14" y="1316"/>
                    <a:pt x="15" y="1320"/>
                  </a:cubicBezTo>
                  <a:cubicBezTo>
                    <a:pt x="19" y="1328"/>
                    <a:pt x="22" y="1336"/>
                    <a:pt x="26" y="1345"/>
                  </a:cubicBezTo>
                  <a:lnTo>
                    <a:pt x="27" y="1349"/>
                  </a:lnTo>
                  <a:lnTo>
                    <a:pt x="32" y="1357"/>
                  </a:lnTo>
                  <a:cubicBezTo>
                    <a:pt x="34" y="1362"/>
                    <a:pt x="37" y="1367"/>
                    <a:pt x="41" y="1373"/>
                  </a:cubicBezTo>
                  <a:cubicBezTo>
                    <a:pt x="46" y="1380"/>
                    <a:pt x="51" y="1388"/>
                    <a:pt x="56" y="1395"/>
                  </a:cubicBezTo>
                  <a:cubicBezTo>
                    <a:pt x="60" y="1401"/>
                    <a:pt x="64" y="1406"/>
                    <a:pt x="69" y="1411"/>
                  </a:cubicBezTo>
                  <a:cubicBezTo>
                    <a:pt x="76" y="1417"/>
                    <a:pt x="82" y="1424"/>
                    <a:pt x="89" y="1431"/>
                  </a:cubicBezTo>
                  <a:cubicBezTo>
                    <a:pt x="93" y="1435"/>
                    <a:pt x="97" y="1438"/>
                    <a:pt x="102" y="1441"/>
                  </a:cubicBezTo>
                  <a:cubicBezTo>
                    <a:pt x="106" y="1444"/>
                    <a:pt x="110" y="1447"/>
                    <a:pt x="114" y="1450"/>
                  </a:cubicBezTo>
                  <a:lnTo>
                    <a:pt x="1042" y="2102"/>
                  </a:lnTo>
                  <a:cubicBezTo>
                    <a:pt x="1089" y="2135"/>
                    <a:pt x="1142" y="2151"/>
                    <a:pt x="1196" y="2151"/>
                  </a:cubicBezTo>
                  <a:cubicBezTo>
                    <a:pt x="1279" y="2151"/>
                    <a:pt x="1361" y="2112"/>
                    <a:pt x="1412" y="2039"/>
                  </a:cubicBezTo>
                  <a:cubicBezTo>
                    <a:pt x="1497" y="1919"/>
                    <a:pt x="1467" y="1754"/>
                    <a:pt x="1346" y="1670"/>
                  </a:cubicBezTo>
                  <a:lnTo>
                    <a:pt x="840" y="1315"/>
                  </a:lnTo>
                  <a:cubicBezTo>
                    <a:pt x="930" y="1299"/>
                    <a:pt x="1018" y="1292"/>
                    <a:pt x="1105" y="1292"/>
                  </a:cubicBezTo>
                  <a:cubicBezTo>
                    <a:pt x="1932" y="1292"/>
                    <a:pt x="2632" y="1963"/>
                    <a:pt x="2632" y="2823"/>
                  </a:cubicBezTo>
                  <a:cubicBezTo>
                    <a:pt x="2632" y="2969"/>
                    <a:pt x="2750" y="3087"/>
                    <a:pt x="2896" y="3087"/>
                  </a:cubicBezTo>
                  <a:cubicBezTo>
                    <a:pt x="3042" y="3087"/>
                    <a:pt x="3160" y="2969"/>
                    <a:pt x="3160" y="2823"/>
                  </a:cubicBezTo>
                  <a:cubicBezTo>
                    <a:pt x="3160" y="1687"/>
                    <a:pt x="2237" y="764"/>
                    <a:pt x="1101" y="764"/>
                  </a:cubicBezTo>
                  <a:cubicBezTo>
                    <a:pt x="981" y="764"/>
                    <a:pt x="860" y="774"/>
                    <a:pt x="742" y="796"/>
                  </a:cubicBezTo>
                  <a:lnTo>
                    <a:pt x="924" y="373"/>
                  </a:lnTo>
                  <a:cubicBezTo>
                    <a:pt x="984" y="238"/>
                    <a:pt x="922" y="81"/>
                    <a:pt x="788" y="22"/>
                  </a:cubicBezTo>
                  <a:cubicBezTo>
                    <a:pt x="754" y="7"/>
                    <a:pt x="719" y="0"/>
                    <a:pt x="684" y="0"/>
                  </a:cubicBez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8"/>
            <p:cNvSpPr/>
            <p:nvPr/>
          </p:nvSpPr>
          <p:spPr>
            <a:xfrm>
              <a:off x="3524775" y="3045750"/>
              <a:ext cx="78850" cy="77650"/>
            </a:xfrm>
            <a:custGeom>
              <a:rect b="b" l="l" r="r" t="t"/>
              <a:pathLst>
                <a:path extrusionOk="0" h="3106" w="3154">
                  <a:moveTo>
                    <a:pt x="275" y="1"/>
                  </a:moveTo>
                  <a:cubicBezTo>
                    <a:pt x="131" y="1"/>
                    <a:pt x="13" y="117"/>
                    <a:pt x="12" y="261"/>
                  </a:cubicBezTo>
                  <a:cubicBezTo>
                    <a:pt x="0" y="1397"/>
                    <a:pt x="914" y="2330"/>
                    <a:pt x="2050" y="2341"/>
                  </a:cubicBezTo>
                  <a:lnTo>
                    <a:pt x="2071" y="2341"/>
                  </a:lnTo>
                  <a:cubicBezTo>
                    <a:pt x="2184" y="2341"/>
                    <a:pt x="2297" y="2332"/>
                    <a:pt x="2410" y="2313"/>
                  </a:cubicBezTo>
                  <a:lnTo>
                    <a:pt x="2410" y="2313"/>
                  </a:lnTo>
                  <a:lnTo>
                    <a:pt x="2224" y="2734"/>
                  </a:lnTo>
                  <a:cubicBezTo>
                    <a:pt x="2146" y="2909"/>
                    <a:pt x="2273" y="3106"/>
                    <a:pt x="2465" y="3106"/>
                  </a:cubicBezTo>
                  <a:cubicBezTo>
                    <a:pt x="2568" y="3106"/>
                    <a:pt x="2663" y="3044"/>
                    <a:pt x="2705" y="2949"/>
                  </a:cubicBezTo>
                  <a:lnTo>
                    <a:pt x="3132" y="1986"/>
                  </a:lnTo>
                  <a:cubicBezTo>
                    <a:pt x="3134" y="1981"/>
                    <a:pt x="3136" y="1975"/>
                    <a:pt x="3138" y="1969"/>
                  </a:cubicBezTo>
                  <a:cubicBezTo>
                    <a:pt x="3140" y="1963"/>
                    <a:pt x="3142" y="1958"/>
                    <a:pt x="3143" y="1953"/>
                  </a:cubicBezTo>
                  <a:cubicBezTo>
                    <a:pt x="3146" y="1942"/>
                    <a:pt x="3148" y="1933"/>
                    <a:pt x="3150" y="1923"/>
                  </a:cubicBezTo>
                  <a:cubicBezTo>
                    <a:pt x="3151" y="1917"/>
                    <a:pt x="3152" y="1910"/>
                    <a:pt x="3152" y="1905"/>
                  </a:cubicBezTo>
                  <a:cubicBezTo>
                    <a:pt x="3153" y="1895"/>
                    <a:pt x="3153" y="1885"/>
                    <a:pt x="3153" y="1874"/>
                  </a:cubicBezTo>
                  <a:lnTo>
                    <a:pt x="3153" y="1857"/>
                  </a:lnTo>
                  <a:cubicBezTo>
                    <a:pt x="3152" y="1841"/>
                    <a:pt x="3149" y="1826"/>
                    <a:pt x="3145" y="1810"/>
                  </a:cubicBezTo>
                  <a:cubicBezTo>
                    <a:pt x="3144" y="1805"/>
                    <a:pt x="3143" y="1801"/>
                    <a:pt x="3141" y="1797"/>
                  </a:cubicBezTo>
                  <a:cubicBezTo>
                    <a:pt x="3138" y="1788"/>
                    <a:pt x="3135" y="1780"/>
                    <a:pt x="3132" y="1772"/>
                  </a:cubicBezTo>
                  <a:lnTo>
                    <a:pt x="3131" y="1769"/>
                  </a:lnTo>
                  <a:lnTo>
                    <a:pt x="3125" y="1758"/>
                  </a:lnTo>
                  <a:cubicBezTo>
                    <a:pt x="3122" y="1753"/>
                    <a:pt x="3119" y="1748"/>
                    <a:pt x="3117" y="1744"/>
                  </a:cubicBezTo>
                  <a:cubicBezTo>
                    <a:pt x="3112" y="1735"/>
                    <a:pt x="3106" y="1726"/>
                    <a:pt x="3102" y="1721"/>
                  </a:cubicBezTo>
                  <a:cubicBezTo>
                    <a:pt x="3097" y="1716"/>
                    <a:pt x="3093" y="1711"/>
                    <a:pt x="3088" y="1705"/>
                  </a:cubicBezTo>
                  <a:cubicBezTo>
                    <a:pt x="3082" y="1698"/>
                    <a:pt x="3075" y="1691"/>
                    <a:pt x="3067" y="1685"/>
                  </a:cubicBezTo>
                  <a:cubicBezTo>
                    <a:pt x="3064" y="1681"/>
                    <a:pt x="3060" y="1678"/>
                    <a:pt x="3056" y="1674"/>
                  </a:cubicBezTo>
                  <a:cubicBezTo>
                    <a:pt x="3052" y="1671"/>
                    <a:pt x="3048" y="1668"/>
                    <a:pt x="3044" y="1665"/>
                  </a:cubicBezTo>
                  <a:lnTo>
                    <a:pt x="2122" y="1004"/>
                  </a:lnTo>
                  <a:cubicBezTo>
                    <a:pt x="2076" y="970"/>
                    <a:pt x="2022" y="954"/>
                    <a:pt x="1968" y="954"/>
                  </a:cubicBezTo>
                  <a:cubicBezTo>
                    <a:pt x="1886" y="954"/>
                    <a:pt x="1805" y="992"/>
                    <a:pt x="1754" y="1065"/>
                  </a:cubicBezTo>
                  <a:cubicBezTo>
                    <a:pt x="1669" y="1183"/>
                    <a:pt x="1696" y="1348"/>
                    <a:pt x="1814" y="1433"/>
                  </a:cubicBezTo>
                  <a:lnTo>
                    <a:pt x="2317" y="1793"/>
                  </a:lnTo>
                  <a:cubicBezTo>
                    <a:pt x="2235" y="1807"/>
                    <a:pt x="2153" y="1813"/>
                    <a:pt x="2071" y="1813"/>
                  </a:cubicBezTo>
                  <a:lnTo>
                    <a:pt x="2055" y="1813"/>
                  </a:lnTo>
                  <a:cubicBezTo>
                    <a:pt x="1210" y="1804"/>
                    <a:pt x="532" y="1112"/>
                    <a:pt x="540" y="267"/>
                  </a:cubicBezTo>
                  <a:cubicBezTo>
                    <a:pt x="542" y="121"/>
                    <a:pt x="424" y="2"/>
                    <a:pt x="279" y="1"/>
                  </a:cubicBezTo>
                  <a:cubicBezTo>
                    <a:pt x="277" y="1"/>
                    <a:pt x="276" y="1"/>
                    <a:pt x="275" y="1"/>
                  </a:cubicBezTo>
                  <a:close/>
                </a:path>
              </a:pathLst>
            </a:custGeom>
            <a:solidFill>
              <a:srgbClr val="EC5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8"/>
            <p:cNvSpPr/>
            <p:nvPr/>
          </p:nvSpPr>
          <p:spPr>
            <a:xfrm>
              <a:off x="3068725" y="2649425"/>
              <a:ext cx="477900" cy="517750"/>
            </a:xfrm>
            <a:custGeom>
              <a:rect b="b" l="l" r="r" t="t"/>
              <a:pathLst>
                <a:path extrusionOk="0" h="20710" w="19116">
                  <a:moveTo>
                    <a:pt x="9566" y="1"/>
                  </a:moveTo>
                  <a:cubicBezTo>
                    <a:pt x="9564" y="1"/>
                    <a:pt x="9562" y="1"/>
                    <a:pt x="9561" y="1"/>
                  </a:cubicBezTo>
                  <a:lnTo>
                    <a:pt x="9552" y="1"/>
                  </a:lnTo>
                  <a:cubicBezTo>
                    <a:pt x="9161" y="2"/>
                    <a:pt x="8778" y="115"/>
                    <a:pt x="8449" y="329"/>
                  </a:cubicBezTo>
                  <a:cubicBezTo>
                    <a:pt x="7305" y="1067"/>
                    <a:pt x="5983" y="1442"/>
                    <a:pt x="4520" y="1442"/>
                  </a:cubicBezTo>
                  <a:cubicBezTo>
                    <a:pt x="3704" y="1442"/>
                    <a:pt x="3040" y="1330"/>
                    <a:pt x="2601" y="1254"/>
                  </a:cubicBezTo>
                  <a:cubicBezTo>
                    <a:pt x="2353" y="1212"/>
                    <a:pt x="2203" y="1186"/>
                    <a:pt x="2063" y="1186"/>
                  </a:cubicBezTo>
                  <a:cubicBezTo>
                    <a:pt x="938" y="1187"/>
                    <a:pt x="25" y="2096"/>
                    <a:pt x="19" y="3221"/>
                  </a:cubicBezTo>
                  <a:cubicBezTo>
                    <a:pt x="0" y="6727"/>
                    <a:pt x="704" y="9971"/>
                    <a:pt x="2110" y="12863"/>
                  </a:cubicBezTo>
                  <a:cubicBezTo>
                    <a:pt x="3518" y="15759"/>
                    <a:pt x="5609" y="18261"/>
                    <a:pt x="8325" y="20299"/>
                  </a:cubicBezTo>
                  <a:cubicBezTo>
                    <a:pt x="8676" y="20566"/>
                    <a:pt x="9106" y="20709"/>
                    <a:pt x="9548" y="20709"/>
                  </a:cubicBezTo>
                  <a:cubicBezTo>
                    <a:pt x="9549" y="20709"/>
                    <a:pt x="9551" y="20709"/>
                    <a:pt x="9552" y="20709"/>
                  </a:cubicBezTo>
                  <a:lnTo>
                    <a:pt x="9555" y="20709"/>
                  </a:lnTo>
                  <a:cubicBezTo>
                    <a:pt x="10000" y="20709"/>
                    <a:pt x="10431" y="20564"/>
                    <a:pt x="10785" y="20296"/>
                  </a:cubicBezTo>
                  <a:cubicBezTo>
                    <a:pt x="13554" y="18202"/>
                    <a:pt x="15669" y="15659"/>
                    <a:pt x="17068" y="12735"/>
                  </a:cubicBezTo>
                  <a:cubicBezTo>
                    <a:pt x="18434" y="9886"/>
                    <a:pt x="19116" y="6684"/>
                    <a:pt x="19098" y="3221"/>
                  </a:cubicBezTo>
                  <a:cubicBezTo>
                    <a:pt x="19092" y="2096"/>
                    <a:pt x="18178" y="1187"/>
                    <a:pt x="17054" y="1186"/>
                  </a:cubicBezTo>
                  <a:cubicBezTo>
                    <a:pt x="16901" y="1186"/>
                    <a:pt x="16728" y="1215"/>
                    <a:pt x="16466" y="1257"/>
                  </a:cubicBezTo>
                  <a:cubicBezTo>
                    <a:pt x="16029" y="1330"/>
                    <a:pt x="15371" y="1438"/>
                    <a:pt x="14583" y="1438"/>
                  </a:cubicBezTo>
                  <a:cubicBezTo>
                    <a:pt x="13133" y="1438"/>
                    <a:pt x="11814" y="1064"/>
                    <a:pt x="10664" y="324"/>
                  </a:cubicBezTo>
                  <a:cubicBezTo>
                    <a:pt x="10336" y="113"/>
                    <a:pt x="9955" y="1"/>
                    <a:pt x="9566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8"/>
            <p:cNvSpPr/>
            <p:nvPr/>
          </p:nvSpPr>
          <p:spPr>
            <a:xfrm>
              <a:off x="3068725" y="2649425"/>
              <a:ext cx="477900" cy="517750"/>
            </a:xfrm>
            <a:custGeom>
              <a:rect b="b" l="l" r="r" t="t"/>
              <a:pathLst>
                <a:path extrusionOk="0" h="20710" w="19116">
                  <a:moveTo>
                    <a:pt x="9566" y="1"/>
                  </a:moveTo>
                  <a:cubicBezTo>
                    <a:pt x="9564" y="1"/>
                    <a:pt x="9562" y="1"/>
                    <a:pt x="9561" y="1"/>
                  </a:cubicBezTo>
                  <a:lnTo>
                    <a:pt x="9552" y="1"/>
                  </a:lnTo>
                  <a:cubicBezTo>
                    <a:pt x="9161" y="2"/>
                    <a:pt x="8778" y="115"/>
                    <a:pt x="8449" y="329"/>
                  </a:cubicBezTo>
                  <a:cubicBezTo>
                    <a:pt x="7305" y="1067"/>
                    <a:pt x="5983" y="1442"/>
                    <a:pt x="4520" y="1442"/>
                  </a:cubicBezTo>
                  <a:cubicBezTo>
                    <a:pt x="3704" y="1442"/>
                    <a:pt x="3040" y="1330"/>
                    <a:pt x="2601" y="1254"/>
                  </a:cubicBezTo>
                  <a:cubicBezTo>
                    <a:pt x="2353" y="1212"/>
                    <a:pt x="2203" y="1186"/>
                    <a:pt x="2063" y="1186"/>
                  </a:cubicBezTo>
                  <a:cubicBezTo>
                    <a:pt x="938" y="1187"/>
                    <a:pt x="25" y="2096"/>
                    <a:pt x="19" y="3221"/>
                  </a:cubicBezTo>
                  <a:cubicBezTo>
                    <a:pt x="0" y="6727"/>
                    <a:pt x="704" y="9971"/>
                    <a:pt x="2110" y="12863"/>
                  </a:cubicBezTo>
                  <a:cubicBezTo>
                    <a:pt x="3518" y="15759"/>
                    <a:pt x="5609" y="18261"/>
                    <a:pt x="8325" y="20299"/>
                  </a:cubicBezTo>
                  <a:cubicBezTo>
                    <a:pt x="8676" y="20566"/>
                    <a:pt x="9106" y="20709"/>
                    <a:pt x="9548" y="20709"/>
                  </a:cubicBezTo>
                  <a:cubicBezTo>
                    <a:pt x="9549" y="20709"/>
                    <a:pt x="9551" y="20709"/>
                    <a:pt x="9552" y="20709"/>
                  </a:cubicBezTo>
                  <a:lnTo>
                    <a:pt x="9555" y="20709"/>
                  </a:lnTo>
                  <a:cubicBezTo>
                    <a:pt x="10000" y="20709"/>
                    <a:pt x="10431" y="20564"/>
                    <a:pt x="10785" y="20296"/>
                  </a:cubicBezTo>
                  <a:cubicBezTo>
                    <a:pt x="13554" y="18202"/>
                    <a:pt x="15669" y="15659"/>
                    <a:pt x="17068" y="12735"/>
                  </a:cubicBezTo>
                  <a:cubicBezTo>
                    <a:pt x="18434" y="9886"/>
                    <a:pt x="19116" y="6684"/>
                    <a:pt x="19098" y="3221"/>
                  </a:cubicBezTo>
                  <a:cubicBezTo>
                    <a:pt x="19092" y="2096"/>
                    <a:pt x="18178" y="1187"/>
                    <a:pt x="17054" y="1186"/>
                  </a:cubicBezTo>
                  <a:cubicBezTo>
                    <a:pt x="16901" y="1186"/>
                    <a:pt x="16728" y="1215"/>
                    <a:pt x="16466" y="1257"/>
                  </a:cubicBezTo>
                  <a:cubicBezTo>
                    <a:pt x="16029" y="1330"/>
                    <a:pt x="15371" y="1438"/>
                    <a:pt x="14583" y="1438"/>
                  </a:cubicBezTo>
                  <a:cubicBezTo>
                    <a:pt x="13133" y="1438"/>
                    <a:pt x="11814" y="1064"/>
                    <a:pt x="10664" y="324"/>
                  </a:cubicBezTo>
                  <a:cubicBezTo>
                    <a:pt x="10336" y="113"/>
                    <a:pt x="9955" y="1"/>
                    <a:pt x="9566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8"/>
            <p:cNvSpPr/>
            <p:nvPr/>
          </p:nvSpPr>
          <p:spPr>
            <a:xfrm>
              <a:off x="3087075" y="2668425"/>
              <a:ext cx="441250" cy="479750"/>
            </a:xfrm>
            <a:custGeom>
              <a:rect b="b" l="l" r="r" t="t"/>
              <a:pathLst>
                <a:path extrusionOk="0" h="19190" w="17650">
                  <a:moveTo>
                    <a:pt x="8831" y="0"/>
                  </a:moveTo>
                  <a:cubicBezTo>
                    <a:pt x="8829" y="0"/>
                    <a:pt x="8827" y="0"/>
                    <a:pt x="8826" y="0"/>
                  </a:cubicBezTo>
                  <a:lnTo>
                    <a:pt x="8819" y="0"/>
                  </a:lnTo>
                  <a:cubicBezTo>
                    <a:pt x="8520" y="1"/>
                    <a:pt x="8227" y="88"/>
                    <a:pt x="7976" y="251"/>
                  </a:cubicBezTo>
                  <a:cubicBezTo>
                    <a:pt x="6803" y="1010"/>
                    <a:pt x="5450" y="1394"/>
                    <a:pt x="3954" y="1394"/>
                  </a:cubicBezTo>
                  <a:cubicBezTo>
                    <a:pt x="3131" y="1394"/>
                    <a:pt x="2443" y="1277"/>
                    <a:pt x="2032" y="1206"/>
                  </a:cubicBezTo>
                  <a:cubicBezTo>
                    <a:pt x="1820" y="1170"/>
                    <a:pt x="1680" y="1146"/>
                    <a:pt x="1581" y="1146"/>
                  </a:cubicBezTo>
                  <a:cubicBezTo>
                    <a:pt x="721" y="1147"/>
                    <a:pt x="22" y="1842"/>
                    <a:pt x="18" y="2703"/>
                  </a:cubicBezTo>
                  <a:cubicBezTo>
                    <a:pt x="0" y="6027"/>
                    <a:pt x="666" y="9100"/>
                    <a:pt x="1997" y="11839"/>
                  </a:cubicBezTo>
                  <a:cubicBezTo>
                    <a:pt x="3328" y="14578"/>
                    <a:pt x="5307" y="16945"/>
                    <a:pt x="7880" y="18876"/>
                  </a:cubicBezTo>
                  <a:cubicBezTo>
                    <a:pt x="8151" y="19080"/>
                    <a:pt x="8481" y="19190"/>
                    <a:pt x="8820" y="19190"/>
                  </a:cubicBezTo>
                  <a:cubicBezTo>
                    <a:pt x="9160" y="19190"/>
                    <a:pt x="9490" y="19079"/>
                    <a:pt x="9760" y="18873"/>
                  </a:cubicBezTo>
                  <a:cubicBezTo>
                    <a:pt x="12384" y="16890"/>
                    <a:pt x="14386" y="14483"/>
                    <a:pt x="15710" y="11718"/>
                  </a:cubicBezTo>
                  <a:cubicBezTo>
                    <a:pt x="17002" y="9020"/>
                    <a:pt x="17649" y="5988"/>
                    <a:pt x="17631" y="2703"/>
                  </a:cubicBezTo>
                  <a:cubicBezTo>
                    <a:pt x="17626" y="1843"/>
                    <a:pt x="16928" y="1147"/>
                    <a:pt x="16067" y="1146"/>
                  </a:cubicBezTo>
                  <a:cubicBezTo>
                    <a:pt x="15954" y="1146"/>
                    <a:pt x="15799" y="1172"/>
                    <a:pt x="15566" y="1210"/>
                  </a:cubicBezTo>
                  <a:cubicBezTo>
                    <a:pt x="15132" y="1283"/>
                    <a:pt x="14474" y="1391"/>
                    <a:pt x="13679" y="1391"/>
                  </a:cubicBezTo>
                  <a:cubicBezTo>
                    <a:pt x="12198" y="1391"/>
                    <a:pt x="10849" y="1006"/>
                    <a:pt x="9669" y="248"/>
                  </a:cubicBezTo>
                  <a:cubicBezTo>
                    <a:pt x="9419" y="86"/>
                    <a:pt x="9128" y="0"/>
                    <a:pt x="8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3091675" y="2673025"/>
              <a:ext cx="432025" cy="470550"/>
            </a:xfrm>
            <a:custGeom>
              <a:rect b="b" l="l" r="r" t="t"/>
              <a:pathLst>
                <a:path extrusionOk="0" h="18822" w="17281">
                  <a:moveTo>
                    <a:pt x="8636" y="1"/>
                  </a:moveTo>
                  <a:cubicBezTo>
                    <a:pt x="8372" y="2"/>
                    <a:pt x="8114" y="78"/>
                    <a:pt x="7892" y="222"/>
                  </a:cubicBezTo>
                  <a:cubicBezTo>
                    <a:pt x="6688" y="1001"/>
                    <a:pt x="5302" y="1395"/>
                    <a:pt x="3770" y="1395"/>
                  </a:cubicBezTo>
                  <a:cubicBezTo>
                    <a:pt x="2932" y="1395"/>
                    <a:pt x="2234" y="1276"/>
                    <a:pt x="1817" y="1204"/>
                  </a:cubicBezTo>
                  <a:cubicBezTo>
                    <a:pt x="1615" y="1169"/>
                    <a:pt x="1482" y="1146"/>
                    <a:pt x="1397" y="1146"/>
                  </a:cubicBezTo>
                  <a:cubicBezTo>
                    <a:pt x="638" y="1148"/>
                    <a:pt x="22" y="1761"/>
                    <a:pt x="18" y="2520"/>
                  </a:cubicBezTo>
                  <a:cubicBezTo>
                    <a:pt x="0" y="5815"/>
                    <a:pt x="660" y="8862"/>
                    <a:pt x="1978" y="11574"/>
                  </a:cubicBezTo>
                  <a:cubicBezTo>
                    <a:pt x="3297" y="14286"/>
                    <a:pt x="5257" y="16632"/>
                    <a:pt x="7806" y="18545"/>
                  </a:cubicBezTo>
                  <a:cubicBezTo>
                    <a:pt x="8044" y="18724"/>
                    <a:pt x="8333" y="18821"/>
                    <a:pt x="8632" y="18821"/>
                  </a:cubicBezTo>
                  <a:cubicBezTo>
                    <a:pt x="8633" y="18821"/>
                    <a:pt x="8635" y="18821"/>
                    <a:pt x="8636" y="18821"/>
                  </a:cubicBezTo>
                  <a:cubicBezTo>
                    <a:pt x="8936" y="18821"/>
                    <a:pt x="9228" y="18724"/>
                    <a:pt x="9466" y="18542"/>
                  </a:cubicBezTo>
                  <a:cubicBezTo>
                    <a:pt x="12066" y="16577"/>
                    <a:pt x="14049" y="14192"/>
                    <a:pt x="15361" y="11454"/>
                  </a:cubicBezTo>
                  <a:cubicBezTo>
                    <a:pt x="16641" y="8783"/>
                    <a:pt x="17281" y="5777"/>
                    <a:pt x="17263" y="2520"/>
                  </a:cubicBezTo>
                  <a:cubicBezTo>
                    <a:pt x="17259" y="1760"/>
                    <a:pt x="16642" y="1148"/>
                    <a:pt x="15883" y="1148"/>
                  </a:cubicBezTo>
                  <a:cubicBezTo>
                    <a:pt x="15784" y="1148"/>
                    <a:pt x="15629" y="1173"/>
                    <a:pt x="15412" y="1209"/>
                  </a:cubicBezTo>
                  <a:cubicBezTo>
                    <a:pt x="14971" y="1281"/>
                    <a:pt x="14306" y="1392"/>
                    <a:pt x="13495" y="1392"/>
                  </a:cubicBezTo>
                  <a:cubicBezTo>
                    <a:pt x="11978" y="1392"/>
                    <a:pt x="10596" y="997"/>
                    <a:pt x="9386" y="219"/>
                  </a:cubicBezTo>
                  <a:cubicBezTo>
                    <a:pt x="9164" y="76"/>
                    <a:pt x="8906" y="1"/>
                    <a:pt x="8642" y="1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3221925" y="2748225"/>
              <a:ext cx="173950" cy="223725"/>
            </a:xfrm>
            <a:custGeom>
              <a:rect b="b" l="l" r="r" t="t"/>
              <a:pathLst>
                <a:path extrusionOk="0" h="8949" w="6958">
                  <a:moveTo>
                    <a:pt x="3477" y="1565"/>
                  </a:moveTo>
                  <a:cubicBezTo>
                    <a:pt x="3928" y="1565"/>
                    <a:pt x="4319" y="1844"/>
                    <a:pt x="4406" y="2230"/>
                  </a:cubicBezTo>
                  <a:cubicBezTo>
                    <a:pt x="4424" y="2313"/>
                    <a:pt x="4426" y="2342"/>
                    <a:pt x="4423" y="2678"/>
                  </a:cubicBezTo>
                  <a:cubicBezTo>
                    <a:pt x="4423" y="2803"/>
                    <a:pt x="4422" y="2970"/>
                    <a:pt x="4422" y="3195"/>
                  </a:cubicBezTo>
                  <a:lnTo>
                    <a:pt x="2533" y="3195"/>
                  </a:lnTo>
                  <a:cubicBezTo>
                    <a:pt x="2533" y="2969"/>
                    <a:pt x="2532" y="2802"/>
                    <a:pt x="2531" y="2676"/>
                  </a:cubicBezTo>
                  <a:cubicBezTo>
                    <a:pt x="2529" y="2339"/>
                    <a:pt x="2530" y="2314"/>
                    <a:pt x="2549" y="2230"/>
                  </a:cubicBezTo>
                  <a:cubicBezTo>
                    <a:pt x="2637" y="1844"/>
                    <a:pt x="3027" y="1565"/>
                    <a:pt x="3477" y="1565"/>
                  </a:cubicBezTo>
                  <a:close/>
                  <a:moveTo>
                    <a:pt x="3477" y="1"/>
                  </a:moveTo>
                  <a:cubicBezTo>
                    <a:pt x="2050" y="1"/>
                    <a:pt x="888" y="1073"/>
                    <a:pt x="888" y="2390"/>
                  </a:cubicBezTo>
                  <a:lnTo>
                    <a:pt x="888" y="3199"/>
                  </a:lnTo>
                  <a:cubicBezTo>
                    <a:pt x="467" y="3240"/>
                    <a:pt x="111" y="3535"/>
                    <a:pt x="22" y="3931"/>
                  </a:cubicBezTo>
                  <a:cubicBezTo>
                    <a:pt x="8" y="3990"/>
                    <a:pt x="2" y="4017"/>
                    <a:pt x="0" y="6042"/>
                  </a:cubicBezTo>
                  <a:lnTo>
                    <a:pt x="0" y="8018"/>
                  </a:lnTo>
                  <a:cubicBezTo>
                    <a:pt x="0" y="8530"/>
                    <a:pt x="442" y="8947"/>
                    <a:pt x="985" y="8947"/>
                  </a:cubicBezTo>
                  <a:lnTo>
                    <a:pt x="5971" y="8948"/>
                  </a:lnTo>
                  <a:cubicBezTo>
                    <a:pt x="6513" y="8948"/>
                    <a:pt x="6955" y="8530"/>
                    <a:pt x="6955" y="8017"/>
                  </a:cubicBezTo>
                  <a:cubicBezTo>
                    <a:pt x="6957" y="4064"/>
                    <a:pt x="6950" y="4020"/>
                    <a:pt x="6943" y="3979"/>
                  </a:cubicBezTo>
                  <a:cubicBezTo>
                    <a:pt x="6871" y="3555"/>
                    <a:pt x="6511" y="3241"/>
                    <a:pt x="6068" y="3200"/>
                  </a:cubicBezTo>
                  <a:lnTo>
                    <a:pt x="6068" y="2390"/>
                  </a:lnTo>
                  <a:cubicBezTo>
                    <a:pt x="6068" y="1073"/>
                    <a:pt x="4906" y="1"/>
                    <a:pt x="3477" y="1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3231475" y="2757875"/>
              <a:ext cx="154775" cy="204425"/>
            </a:xfrm>
            <a:custGeom>
              <a:rect b="b" l="l" r="r" t="t"/>
              <a:pathLst>
                <a:path extrusionOk="0" h="8177" w="6191">
                  <a:moveTo>
                    <a:pt x="3095" y="794"/>
                  </a:moveTo>
                  <a:cubicBezTo>
                    <a:pt x="3738" y="794"/>
                    <a:pt x="4275" y="1209"/>
                    <a:pt x="4399" y="1761"/>
                  </a:cubicBezTo>
                  <a:cubicBezTo>
                    <a:pt x="4446" y="1966"/>
                    <a:pt x="4419" y="2013"/>
                    <a:pt x="4427" y="3194"/>
                  </a:cubicBezTo>
                  <a:lnTo>
                    <a:pt x="1764" y="3194"/>
                  </a:lnTo>
                  <a:cubicBezTo>
                    <a:pt x="1772" y="2011"/>
                    <a:pt x="1744" y="1966"/>
                    <a:pt x="1791" y="1761"/>
                  </a:cubicBezTo>
                  <a:cubicBezTo>
                    <a:pt x="1916" y="1209"/>
                    <a:pt x="2453" y="794"/>
                    <a:pt x="3095" y="794"/>
                  </a:cubicBezTo>
                  <a:close/>
                  <a:moveTo>
                    <a:pt x="3096" y="4336"/>
                  </a:moveTo>
                  <a:cubicBezTo>
                    <a:pt x="3544" y="4336"/>
                    <a:pt x="3907" y="4665"/>
                    <a:pt x="3907" y="5072"/>
                  </a:cubicBezTo>
                  <a:cubicBezTo>
                    <a:pt x="3907" y="5317"/>
                    <a:pt x="3774" y="5534"/>
                    <a:pt x="3571" y="5667"/>
                  </a:cubicBezTo>
                  <a:lnTo>
                    <a:pt x="3850" y="6852"/>
                  </a:lnTo>
                  <a:cubicBezTo>
                    <a:pt x="3852" y="6861"/>
                    <a:pt x="3853" y="6868"/>
                    <a:pt x="3854" y="6876"/>
                  </a:cubicBezTo>
                  <a:cubicBezTo>
                    <a:pt x="3859" y="6928"/>
                    <a:pt x="3842" y="6980"/>
                    <a:pt x="3806" y="7018"/>
                  </a:cubicBezTo>
                  <a:cubicBezTo>
                    <a:pt x="3764" y="7065"/>
                    <a:pt x="3704" y="7091"/>
                    <a:pt x="3641" y="7091"/>
                  </a:cubicBezTo>
                  <a:cubicBezTo>
                    <a:pt x="3640" y="7091"/>
                    <a:pt x="3639" y="7091"/>
                    <a:pt x="3638" y="7091"/>
                  </a:cubicBezTo>
                  <a:lnTo>
                    <a:pt x="2555" y="7091"/>
                  </a:lnTo>
                  <a:cubicBezTo>
                    <a:pt x="2554" y="7091"/>
                    <a:pt x="2552" y="7091"/>
                    <a:pt x="2551" y="7091"/>
                  </a:cubicBezTo>
                  <a:cubicBezTo>
                    <a:pt x="2487" y="7091"/>
                    <a:pt x="2428" y="7065"/>
                    <a:pt x="2385" y="7018"/>
                  </a:cubicBezTo>
                  <a:cubicBezTo>
                    <a:pt x="2355" y="6985"/>
                    <a:pt x="2338" y="6942"/>
                    <a:pt x="2336" y="6898"/>
                  </a:cubicBezTo>
                  <a:cubicBezTo>
                    <a:pt x="2336" y="6883"/>
                    <a:pt x="2338" y="6868"/>
                    <a:pt x="2342" y="6852"/>
                  </a:cubicBezTo>
                  <a:lnTo>
                    <a:pt x="2620" y="5667"/>
                  </a:lnTo>
                  <a:cubicBezTo>
                    <a:pt x="2417" y="5534"/>
                    <a:pt x="2286" y="5317"/>
                    <a:pt x="2286" y="5072"/>
                  </a:cubicBezTo>
                  <a:cubicBezTo>
                    <a:pt x="2286" y="4665"/>
                    <a:pt x="2648" y="4336"/>
                    <a:pt x="3096" y="4336"/>
                  </a:cubicBezTo>
                  <a:close/>
                  <a:moveTo>
                    <a:pt x="3095" y="1"/>
                  </a:moveTo>
                  <a:cubicBezTo>
                    <a:pt x="1889" y="1"/>
                    <a:pt x="891" y="891"/>
                    <a:pt x="891" y="2004"/>
                  </a:cubicBezTo>
                  <a:lnTo>
                    <a:pt x="891" y="3194"/>
                  </a:lnTo>
                  <a:lnTo>
                    <a:pt x="604" y="3194"/>
                  </a:lnTo>
                  <a:cubicBezTo>
                    <a:pt x="304" y="3194"/>
                    <a:pt x="71" y="3389"/>
                    <a:pt x="16" y="3629"/>
                  </a:cubicBezTo>
                  <a:cubicBezTo>
                    <a:pt x="0" y="3700"/>
                    <a:pt x="3" y="7630"/>
                    <a:pt x="3" y="7632"/>
                  </a:cubicBezTo>
                  <a:cubicBezTo>
                    <a:pt x="3" y="7921"/>
                    <a:pt x="259" y="8176"/>
                    <a:pt x="604" y="8176"/>
                  </a:cubicBezTo>
                  <a:lnTo>
                    <a:pt x="5588" y="8176"/>
                  </a:lnTo>
                  <a:cubicBezTo>
                    <a:pt x="5931" y="8176"/>
                    <a:pt x="6187" y="7922"/>
                    <a:pt x="6187" y="7632"/>
                  </a:cubicBezTo>
                  <a:cubicBezTo>
                    <a:pt x="6187" y="7630"/>
                    <a:pt x="6190" y="3711"/>
                    <a:pt x="6181" y="3656"/>
                  </a:cubicBezTo>
                  <a:cubicBezTo>
                    <a:pt x="6137" y="3401"/>
                    <a:pt x="5896" y="3194"/>
                    <a:pt x="5588" y="3194"/>
                  </a:cubicBezTo>
                  <a:lnTo>
                    <a:pt x="5300" y="3194"/>
                  </a:lnTo>
                  <a:lnTo>
                    <a:pt x="5300" y="2004"/>
                  </a:lnTo>
                  <a:cubicBezTo>
                    <a:pt x="5300" y="889"/>
                    <a:pt x="4299" y="1"/>
                    <a:pt x="3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2292275" y="3126750"/>
              <a:ext cx="6000" cy="97875"/>
            </a:xfrm>
            <a:custGeom>
              <a:rect b="b" l="l" r="r" t="t"/>
              <a:pathLst>
                <a:path extrusionOk="0" h="3915" w="240">
                  <a:moveTo>
                    <a:pt x="0" y="1"/>
                  </a:moveTo>
                  <a:lnTo>
                    <a:pt x="0" y="3914"/>
                  </a:lnTo>
                  <a:lnTo>
                    <a:pt x="239" y="391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2298250" y="3126750"/>
              <a:ext cx="6025" cy="97875"/>
            </a:xfrm>
            <a:custGeom>
              <a:rect b="b" l="l" r="r" t="t"/>
              <a:pathLst>
                <a:path extrusionOk="0" h="3915" w="241">
                  <a:moveTo>
                    <a:pt x="0" y="1"/>
                  </a:moveTo>
                  <a:lnTo>
                    <a:pt x="0" y="3914"/>
                  </a:lnTo>
                  <a:lnTo>
                    <a:pt x="240" y="391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A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0" name="Google Shape;1520;p28"/>
          <p:cNvSpPr txBox="1"/>
          <p:nvPr/>
        </p:nvSpPr>
        <p:spPr>
          <a:xfrm>
            <a:off x="896975" y="4570500"/>
            <a:ext cx="26988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Pappalardo Federica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Matr. 0522501388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21" name="Google Shape;1521;p28"/>
          <p:cNvSpPr txBox="1"/>
          <p:nvPr/>
        </p:nvSpPr>
        <p:spPr>
          <a:xfrm>
            <a:off x="6395725" y="4645200"/>
            <a:ext cx="25119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Prof. Arcangelo Castiglione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DISCOVERY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51" name="Google Shape;1651;p37"/>
          <p:cNvSpPr txBox="1"/>
          <p:nvPr/>
        </p:nvSpPr>
        <p:spPr>
          <a:xfrm>
            <a:off x="859750" y="971875"/>
            <a:ext cx="25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Ping &amp; Arping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52" name="Google Shape;16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0975" y="1635751"/>
            <a:ext cx="4262050" cy="151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3" name="Google Shape;1653;p37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54" name="Google Shape;165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623" y="3427975"/>
            <a:ext cx="4586754" cy="15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DISCOVERY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60" name="Google Shape;1660;p38"/>
          <p:cNvSpPr txBox="1"/>
          <p:nvPr/>
        </p:nvSpPr>
        <p:spPr>
          <a:xfrm>
            <a:off x="859750" y="971875"/>
            <a:ext cx="25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Nping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61" name="Google Shape;1661;p38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62" name="Google Shape;16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038" y="1544575"/>
            <a:ext cx="6047925" cy="264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DISCOVERY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68" name="Google Shape;1668;p39"/>
          <p:cNvSpPr txBox="1"/>
          <p:nvPr/>
        </p:nvSpPr>
        <p:spPr>
          <a:xfrm>
            <a:off x="859750" y="971875"/>
            <a:ext cx="353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OS fingerprinting passivo: p0f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69" name="Google Shape;1669;p39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70" name="Google Shape;167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075" y="1607350"/>
            <a:ext cx="7299851" cy="210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DISCOVERY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76" name="Google Shape;1676;p40"/>
          <p:cNvSpPr txBox="1"/>
          <p:nvPr/>
        </p:nvSpPr>
        <p:spPr>
          <a:xfrm>
            <a:off x="859750" y="971875"/>
            <a:ext cx="385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OS fingerprinting attivo: nmap -O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77" name="Google Shape;1677;p40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78" name="Google Shape;167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475" y="2499863"/>
            <a:ext cx="6877050" cy="9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9" name="Google Shape;1679;p40"/>
          <p:cNvSpPr txBox="1"/>
          <p:nvPr/>
        </p:nvSpPr>
        <p:spPr>
          <a:xfrm>
            <a:off x="720000" y="1659675"/>
            <a:ext cx="73170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La macchina target monta un sistema operativo Linux-based e la versione del kernel è compresa tra 4.15 e la 5.8.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80" name="Google Shape;168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0525" y="445025"/>
            <a:ext cx="789450" cy="78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86" name="Google Shape;1686;p41"/>
          <p:cNvSpPr txBox="1"/>
          <p:nvPr/>
        </p:nvSpPr>
        <p:spPr>
          <a:xfrm>
            <a:off x="822350" y="986825"/>
            <a:ext cx="33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Port Scanning con Nmap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87" name="Google Shape;1687;p41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88" name="Google Shape;16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5175" y="410800"/>
            <a:ext cx="852650" cy="85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9" name="Google Shape;168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375" y="1646725"/>
            <a:ext cx="466725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0" name="Google Shape;169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963" y="2667879"/>
            <a:ext cx="8214076" cy="1557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96" name="Google Shape;1696;p42"/>
          <p:cNvSpPr txBox="1"/>
          <p:nvPr/>
        </p:nvSpPr>
        <p:spPr>
          <a:xfrm>
            <a:off x="822350" y="986825"/>
            <a:ext cx="422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Port Scanning con Unicornscan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97" name="Google Shape;1697;p42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98" name="Google Shape;169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25" y="2085700"/>
            <a:ext cx="7524750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4" name="Google Shape;1704;p43"/>
          <p:cNvSpPr txBox="1"/>
          <p:nvPr/>
        </p:nvSpPr>
        <p:spPr>
          <a:xfrm>
            <a:off x="822350" y="986825"/>
            <a:ext cx="360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Analisi servizi attivi: nmap -A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05" name="Google Shape;1705;p43"/>
          <p:cNvSpPr txBox="1"/>
          <p:nvPr/>
        </p:nvSpPr>
        <p:spPr>
          <a:xfrm>
            <a:off x="822350" y="3259550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06" name="Google Shape;17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4975" y="445025"/>
            <a:ext cx="785350" cy="78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3038" y="1512163"/>
            <a:ext cx="6157924" cy="125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8" name="Google Shape;170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325" y="3622474"/>
            <a:ext cx="3345625" cy="6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1975" y="3880050"/>
            <a:ext cx="3546422" cy="11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0" name="Google Shape;1710;p43"/>
          <p:cNvSpPr txBox="1"/>
          <p:nvPr/>
        </p:nvSpPr>
        <p:spPr>
          <a:xfrm>
            <a:off x="321475" y="2771575"/>
            <a:ext cx="82761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Dall’output del comando possiamo notare che è stato rilevato anche un Traceroute perciò, è stato aggiunto il nome del dominio nel nostro file hosts, in modo da poter accedere ai servizi http.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6" name="Google Shape;1716;p44"/>
          <p:cNvSpPr txBox="1"/>
          <p:nvPr/>
        </p:nvSpPr>
        <p:spPr>
          <a:xfrm>
            <a:off x="822350" y="986825"/>
            <a:ext cx="33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server sulla porta 80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17" name="Google Shape;1717;p44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18" name="Google Shape;171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802" y="1559525"/>
            <a:ext cx="4756950" cy="343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24" name="Google Shape;1724;p45"/>
          <p:cNvSpPr txBox="1"/>
          <p:nvPr/>
        </p:nvSpPr>
        <p:spPr>
          <a:xfrm>
            <a:off x="822350" y="986825"/>
            <a:ext cx="33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Connessione SSL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25" name="Google Shape;1725;p45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26" name="Google Shape;172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6525" y="1344275"/>
            <a:ext cx="3962275" cy="37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32" name="Google Shape;1732;p46"/>
          <p:cNvSpPr txBox="1"/>
          <p:nvPr/>
        </p:nvSpPr>
        <p:spPr>
          <a:xfrm>
            <a:off x="822350" y="986825"/>
            <a:ext cx="33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Nikto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33" name="Google Shape;1733;p46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34" name="Google Shape;173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525" y="2023050"/>
            <a:ext cx="6321701" cy="27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1735" name="Google Shape;1735;p46"/>
          <p:cNvSpPr txBox="1"/>
          <p:nvPr/>
        </p:nvSpPr>
        <p:spPr>
          <a:xfrm>
            <a:off x="598075" y="1465275"/>
            <a:ext cx="7782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L’output di nikto evidenzia che il sito è stato creato con PrestaShop, che espone un file di changelog e che risulta vulnerabile a diversi tipi di attacchi.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36" name="Google Shape;173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0850" y="515875"/>
            <a:ext cx="773675" cy="77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29"/>
          <p:cNvSpPr/>
          <p:nvPr/>
        </p:nvSpPr>
        <p:spPr>
          <a:xfrm>
            <a:off x="3208416" y="3041050"/>
            <a:ext cx="791400" cy="791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29"/>
          <p:cNvSpPr/>
          <p:nvPr/>
        </p:nvSpPr>
        <p:spPr>
          <a:xfrm>
            <a:off x="714625" y="3041050"/>
            <a:ext cx="791400" cy="791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29"/>
          <p:cNvSpPr/>
          <p:nvPr/>
        </p:nvSpPr>
        <p:spPr>
          <a:xfrm>
            <a:off x="3193017" y="1370900"/>
            <a:ext cx="791400" cy="791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29"/>
          <p:cNvSpPr/>
          <p:nvPr/>
        </p:nvSpPr>
        <p:spPr>
          <a:xfrm>
            <a:off x="714625" y="1370900"/>
            <a:ext cx="791400" cy="791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 sz="3400">
              <a:solidFill>
                <a:schemeClr val="accent1"/>
              </a:solidFill>
            </a:endParaRPr>
          </a:p>
        </p:txBody>
      </p:sp>
      <p:sp>
        <p:nvSpPr>
          <p:cNvPr id="1531" name="Google Shape;1531;p29"/>
          <p:cNvSpPr txBox="1"/>
          <p:nvPr>
            <p:ph idx="5" type="title"/>
          </p:nvPr>
        </p:nvSpPr>
        <p:spPr>
          <a:xfrm>
            <a:off x="795175" y="1451450"/>
            <a:ext cx="630300" cy="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32" name="Google Shape;1532;p29"/>
          <p:cNvSpPr txBox="1"/>
          <p:nvPr>
            <p:ph idx="7" type="title"/>
          </p:nvPr>
        </p:nvSpPr>
        <p:spPr>
          <a:xfrm>
            <a:off x="3273574" y="1451450"/>
            <a:ext cx="630300" cy="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33" name="Google Shape;1533;p29"/>
          <p:cNvSpPr txBox="1"/>
          <p:nvPr>
            <p:ph idx="8" type="title"/>
          </p:nvPr>
        </p:nvSpPr>
        <p:spPr>
          <a:xfrm>
            <a:off x="3288974" y="3121602"/>
            <a:ext cx="630300" cy="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34" name="Google Shape;1534;p29"/>
          <p:cNvSpPr txBox="1"/>
          <p:nvPr>
            <p:ph idx="6" type="title"/>
          </p:nvPr>
        </p:nvSpPr>
        <p:spPr>
          <a:xfrm>
            <a:off x="795175" y="3121602"/>
            <a:ext cx="630300" cy="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35" name="Google Shape;1535;p29"/>
          <p:cNvSpPr txBox="1"/>
          <p:nvPr>
            <p:ph idx="9" type="subTitle"/>
          </p:nvPr>
        </p:nvSpPr>
        <p:spPr>
          <a:xfrm>
            <a:off x="380155" y="2244050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INTRODUZIONE</a:t>
            </a:r>
            <a:endParaRPr/>
          </a:p>
        </p:txBody>
      </p:sp>
      <p:sp>
        <p:nvSpPr>
          <p:cNvPr id="1536" name="Google Shape;1536;p29"/>
          <p:cNvSpPr txBox="1"/>
          <p:nvPr>
            <p:ph idx="13" type="subTitle"/>
          </p:nvPr>
        </p:nvSpPr>
        <p:spPr>
          <a:xfrm>
            <a:off x="2972145" y="2515475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AMBIENTE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OPERATIVO</a:t>
            </a:r>
            <a:endParaRPr/>
          </a:p>
        </p:txBody>
      </p:sp>
      <p:sp>
        <p:nvSpPr>
          <p:cNvPr id="1537" name="Google Shape;1537;p29"/>
          <p:cNvSpPr txBox="1"/>
          <p:nvPr>
            <p:ph idx="14" type="subTitle"/>
          </p:nvPr>
        </p:nvSpPr>
        <p:spPr>
          <a:xfrm>
            <a:off x="541848" y="3940176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ANALISI</a:t>
            </a:r>
            <a:endParaRPr/>
          </a:p>
        </p:txBody>
      </p:sp>
      <p:sp>
        <p:nvSpPr>
          <p:cNvPr id="1538" name="Google Shape;1538;p29"/>
          <p:cNvSpPr txBox="1"/>
          <p:nvPr>
            <p:ph idx="15" type="subTitle"/>
          </p:nvPr>
        </p:nvSpPr>
        <p:spPr>
          <a:xfrm>
            <a:off x="2833548" y="3940176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EXPLOITATION</a:t>
            </a:r>
            <a:endParaRPr/>
          </a:p>
        </p:txBody>
      </p:sp>
      <p:grpSp>
        <p:nvGrpSpPr>
          <p:cNvPr id="1539" name="Google Shape;1539;p29"/>
          <p:cNvGrpSpPr/>
          <p:nvPr/>
        </p:nvGrpSpPr>
        <p:grpSpPr>
          <a:xfrm>
            <a:off x="6335148" y="783404"/>
            <a:ext cx="2171077" cy="1723537"/>
            <a:chOff x="6416948" y="667929"/>
            <a:chExt cx="2171077" cy="1723537"/>
          </a:xfrm>
        </p:grpSpPr>
        <p:grpSp>
          <p:nvGrpSpPr>
            <p:cNvPr id="1540" name="Google Shape;1540;p29"/>
            <p:cNvGrpSpPr/>
            <p:nvPr/>
          </p:nvGrpSpPr>
          <p:grpSpPr>
            <a:xfrm rot="1454949">
              <a:off x="7755748" y="1344089"/>
              <a:ext cx="673170" cy="919416"/>
              <a:chOff x="5356650" y="576300"/>
              <a:chExt cx="380400" cy="519550"/>
            </a:xfrm>
          </p:grpSpPr>
          <p:sp>
            <p:nvSpPr>
              <p:cNvPr id="1541" name="Google Shape;1541;p29"/>
              <p:cNvSpPr/>
              <p:nvPr/>
            </p:nvSpPr>
            <p:spPr>
              <a:xfrm>
                <a:off x="5356650" y="576300"/>
                <a:ext cx="380400" cy="519550"/>
              </a:xfrm>
              <a:custGeom>
                <a:rect b="b" l="l" r="r" t="t"/>
                <a:pathLst>
                  <a:path extrusionOk="0" h="20782" w="15216">
                    <a:moveTo>
                      <a:pt x="13056" y="1"/>
                    </a:moveTo>
                    <a:cubicBezTo>
                      <a:pt x="13032" y="1"/>
                      <a:pt x="13008" y="2"/>
                      <a:pt x="12984" y="5"/>
                    </a:cubicBezTo>
                    <a:cubicBezTo>
                      <a:pt x="12156" y="104"/>
                      <a:pt x="11661" y="1445"/>
                      <a:pt x="11949" y="3565"/>
                    </a:cubicBezTo>
                    <a:cubicBezTo>
                      <a:pt x="11863" y="2999"/>
                      <a:pt x="11478" y="2703"/>
                      <a:pt x="11067" y="2703"/>
                    </a:cubicBezTo>
                    <a:cubicBezTo>
                      <a:pt x="10822" y="2703"/>
                      <a:pt x="10567" y="2809"/>
                      <a:pt x="10362" y="3026"/>
                    </a:cubicBezTo>
                    <a:cubicBezTo>
                      <a:pt x="9785" y="3635"/>
                      <a:pt x="9772" y="5165"/>
                      <a:pt x="9858" y="6000"/>
                    </a:cubicBezTo>
                    <a:cubicBezTo>
                      <a:pt x="9665" y="5519"/>
                      <a:pt x="9309" y="5308"/>
                      <a:pt x="9002" y="5308"/>
                    </a:cubicBezTo>
                    <a:cubicBezTo>
                      <a:pt x="8979" y="5308"/>
                      <a:pt x="8956" y="5309"/>
                      <a:pt x="8934" y="5311"/>
                    </a:cubicBezTo>
                    <a:cubicBezTo>
                      <a:pt x="7667" y="5441"/>
                      <a:pt x="7727" y="8755"/>
                      <a:pt x="7885" y="9922"/>
                    </a:cubicBezTo>
                    <a:cubicBezTo>
                      <a:pt x="7673" y="9510"/>
                      <a:pt x="7343" y="9327"/>
                      <a:pt x="7049" y="9327"/>
                    </a:cubicBezTo>
                    <a:cubicBezTo>
                      <a:pt x="6977" y="9327"/>
                      <a:pt x="6908" y="9338"/>
                      <a:pt x="6842" y="9359"/>
                    </a:cubicBezTo>
                    <a:cubicBezTo>
                      <a:pt x="6089" y="9604"/>
                      <a:pt x="5366" y="11800"/>
                      <a:pt x="5391" y="13488"/>
                    </a:cubicBezTo>
                    <a:cubicBezTo>
                      <a:pt x="5186" y="13123"/>
                      <a:pt x="4847" y="12951"/>
                      <a:pt x="4518" y="12951"/>
                    </a:cubicBezTo>
                    <a:cubicBezTo>
                      <a:pt x="4504" y="12951"/>
                      <a:pt x="4489" y="12951"/>
                      <a:pt x="4475" y="12952"/>
                    </a:cubicBezTo>
                    <a:cubicBezTo>
                      <a:pt x="2859" y="13024"/>
                      <a:pt x="471" y="19228"/>
                      <a:pt x="0" y="20781"/>
                    </a:cubicBezTo>
                    <a:cubicBezTo>
                      <a:pt x="2672" y="20624"/>
                      <a:pt x="7792" y="19839"/>
                      <a:pt x="7123" y="18152"/>
                    </a:cubicBezTo>
                    <a:cubicBezTo>
                      <a:pt x="7043" y="17949"/>
                      <a:pt x="6829" y="17801"/>
                      <a:pt x="6618" y="17801"/>
                    </a:cubicBezTo>
                    <a:cubicBezTo>
                      <a:pt x="6577" y="17801"/>
                      <a:pt x="6537" y="17806"/>
                      <a:pt x="6498" y="17818"/>
                    </a:cubicBezTo>
                    <a:cubicBezTo>
                      <a:pt x="12528" y="15597"/>
                      <a:pt x="12876" y="11848"/>
                      <a:pt x="11985" y="11312"/>
                    </a:cubicBezTo>
                    <a:cubicBezTo>
                      <a:pt x="11870" y="11243"/>
                      <a:pt x="11738" y="11212"/>
                      <a:pt x="11604" y="11212"/>
                    </a:cubicBezTo>
                    <a:cubicBezTo>
                      <a:pt x="11530" y="11212"/>
                      <a:pt x="11455" y="11222"/>
                      <a:pt x="11382" y="11239"/>
                    </a:cubicBezTo>
                    <a:cubicBezTo>
                      <a:pt x="12201" y="10662"/>
                      <a:pt x="13835" y="9201"/>
                      <a:pt x="13964" y="8257"/>
                    </a:cubicBezTo>
                    <a:cubicBezTo>
                      <a:pt x="14024" y="7819"/>
                      <a:pt x="13762" y="7426"/>
                      <a:pt x="13405" y="7426"/>
                    </a:cubicBezTo>
                    <a:cubicBezTo>
                      <a:pt x="13334" y="7426"/>
                      <a:pt x="13259" y="7442"/>
                      <a:pt x="13182" y="7476"/>
                    </a:cubicBezTo>
                    <a:cubicBezTo>
                      <a:pt x="14118" y="6364"/>
                      <a:pt x="15216" y="3070"/>
                      <a:pt x="13854" y="2825"/>
                    </a:cubicBezTo>
                    <a:cubicBezTo>
                      <a:pt x="13826" y="2820"/>
                      <a:pt x="13798" y="2818"/>
                      <a:pt x="13769" y="2818"/>
                    </a:cubicBezTo>
                    <a:cubicBezTo>
                      <a:pt x="13649" y="2818"/>
                      <a:pt x="13529" y="2860"/>
                      <a:pt x="13435" y="2932"/>
                    </a:cubicBezTo>
                    <a:cubicBezTo>
                      <a:pt x="13798" y="2271"/>
                      <a:pt x="14091" y="1467"/>
                      <a:pt x="13877" y="747"/>
                    </a:cubicBezTo>
                    <a:cubicBezTo>
                      <a:pt x="13764" y="367"/>
                      <a:pt x="13443" y="1"/>
                      <a:pt x="13056" y="1"/>
                    </a:cubicBezTo>
                    <a:close/>
                  </a:path>
                </a:pathLst>
              </a:custGeom>
              <a:solidFill>
                <a:srgbClr val="6B4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5378250" y="650825"/>
                <a:ext cx="297675" cy="424700"/>
              </a:xfrm>
              <a:custGeom>
                <a:rect b="b" l="l" r="r" t="t"/>
                <a:pathLst>
                  <a:path extrusionOk="0" h="16988" w="11907">
                    <a:moveTo>
                      <a:pt x="11812" y="1"/>
                    </a:moveTo>
                    <a:cubicBezTo>
                      <a:pt x="11773" y="1"/>
                      <a:pt x="11738" y="29"/>
                      <a:pt x="11730" y="69"/>
                    </a:cubicBezTo>
                    <a:cubicBezTo>
                      <a:pt x="10150" y="6726"/>
                      <a:pt x="5682" y="13150"/>
                      <a:pt x="71" y="16833"/>
                    </a:cubicBezTo>
                    <a:cubicBezTo>
                      <a:pt x="1" y="16879"/>
                      <a:pt x="34" y="16988"/>
                      <a:pt x="117" y="16988"/>
                    </a:cubicBezTo>
                    <a:cubicBezTo>
                      <a:pt x="133" y="16988"/>
                      <a:pt x="150" y="16983"/>
                      <a:pt x="163" y="16973"/>
                    </a:cubicBezTo>
                    <a:cubicBezTo>
                      <a:pt x="2962" y="15137"/>
                      <a:pt x="5532" y="12585"/>
                      <a:pt x="7597" y="9597"/>
                    </a:cubicBezTo>
                    <a:cubicBezTo>
                      <a:pt x="9634" y="6651"/>
                      <a:pt x="11120" y="3370"/>
                      <a:pt x="11893" y="108"/>
                    </a:cubicBezTo>
                    <a:cubicBezTo>
                      <a:pt x="11907" y="61"/>
                      <a:pt x="11879" y="14"/>
                      <a:pt x="11832" y="3"/>
                    </a:cubicBezTo>
                    <a:cubicBezTo>
                      <a:pt x="11825" y="2"/>
                      <a:pt x="11819" y="1"/>
                      <a:pt x="118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5659225" y="701000"/>
                <a:ext cx="34350" cy="49050"/>
              </a:xfrm>
              <a:custGeom>
                <a:rect b="b" l="l" r="r" t="t"/>
                <a:pathLst>
                  <a:path extrusionOk="0" h="1962" w="1374">
                    <a:moveTo>
                      <a:pt x="1278" y="0"/>
                    </a:moveTo>
                    <a:cubicBezTo>
                      <a:pt x="1246" y="0"/>
                      <a:pt x="1215" y="19"/>
                      <a:pt x="1201" y="50"/>
                    </a:cubicBezTo>
                    <a:cubicBezTo>
                      <a:pt x="914" y="698"/>
                      <a:pt x="526" y="1296"/>
                      <a:pt x="50" y="1821"/>
                    </a:cubicBezTo>
                    <a:cubicBezTo>
                      <a:pt x="1" y="1875"/>
                      <a:pt x="39" y="1962"/>
                      <a:pt x="112" y="1962"/>
                    </a:cubicBezTo>
                    <a:cubicBezTo>
                      <a:pt x="136" y="1962"/>
                      <a:pt x="158" y="1952"/>
                      <a:pt x="175" y="1934"/>
                    </a:cubicBezTo>
                    <a:cubicBezTo>
                      <a:pt x="662" y="1396"/>
                      <a:pt x="1061" y="783"/>
                      <a:pt x="1355" y="118"/>
                    </a:cubicBezTo>
                    <a:cubicBezTo>
                      <a:pt x="1374" y="76"/>
                      <a:pt x="1355" y="26"/>
                      <a:pt x="1312" y="8"/>
                    </a:cubicBezTo>
                    <a:cubicBezTo>
                      <a:pt x="1301" y="3"/>
                      <a:pt x="1290" y="0"/>
                      <a:pt x="12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5620750" y="793600"/>
                <a:ext cx="46275" cy="38475"/>
              </a:xfrm>
              <a:custGeom>
                <a:rect b="b" l="l" r="r" t="t"/>
                <a:pathLst>
                  <a:path extrusionOk="0" h="1539" w="1851">
                    <a:moveTo>
                      <a:pt x="1757" y="0"/>
                    </a:moveTo>
                    <a:cubicBezTo>
                      <a:pt x="1731" y="0"/>
                      <a:pt x="1705" y="12"/>
                      <a:pt x="1689" y="34"/>
                    </a:cubicBezTo>
                    <a:cubicBezTo>
                      <a:pt x="1243" y="582"/>
                      <a:pt x="695" y="1039"/>
                      <a:pt x="76" y="1381"/>
                    </a:cubicBezTo>
                    <a:cubicBezTo>
                      <a:pt x="0" y="1422"/>
                      <a:pt x="29" y="1538"/>
                      <a:pt x="116" y="1538"/>
                    </a:cubicBezTo>
                    <a:cubicBezTo>
                      <a:pt x="116" y="1538"/>
                      <a:pt x="116" y="1538"/>
                      <a:pt x="117" y="1538"/>
                    </a:cubicBezTo>
                    <a:cubicBezTo>
                      <a:pt x="131" y="1538"/>
                      <a:pt x="145" y="1535"/>
                      <a:pt x="157" y="1528"/>
                    </a:cubicBezTo>
                    <a:cubicBezTo>
                      <a:pt x="796" y="1176"/>
                      <a:pt x="1360" y="705"/>
                      <a:pt x="1819" y="140"/>
                    </a:cubicBezTo>
                    <a:cubicBezTo>
                      <a:pt x="1851" y="104"/>
                      <a:pt x="1846" y="49"/>
                      <a:pt x="1809" y="19"/>
                    </a:cubicBezTo>
                    <a:cubicBezTo>
                      <a:pt x="1794" y="6"/>
                      <a:pt x="1775" y="0"/>
                      <a:pt x="17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5554950" y="895350"/>
                <a:ext cx="71325" cy="54700"/>
              </a:xfrm>
              <a:custGeom>
                <a:rect b="b" l="l" r="r" t="t"/>
                <a:pathLst>
                  <a:path extrusionOk="0" h="2188" w="2853">
                    <a:moveTo>
                      <a:pt x="2737" y="1"/>
                    </a:moveTo>
                    <a:cubicBezTo>
                      <a:pt x="2714" y="1"/>
                      <a:pt x="2691" y="10"/>
                      <a:pt x="2673" y="33"/>
                    </a:cubicBezTo>
                    <a:cubicBezTo>
                      <a:pt x="2011" y="923"/>
                      <a:pt x="1115" y="1612"/>
                      <a:pt x="86" y="2025"/>
                    </a:cubicBezTo>
                    <a:cubicBezTo>
                      <a:pt x="0" y="2059"/>
                      <a:pt x="25" y="2186"/>
                      <a:pt x="118" y="2187"/>
                    </a:cubicBezTo>
                    <a:cubicBezTo>
                      <a:pt x="129" y="2186"/>
                      <a:pt x="139" y="2184"/>
                      <a:pt x="149" y="2181"/>
                    </a:cubicBezTo>
                    <a:cubicBezTo>
                      <a:pt x="1207" y="1757"/>
                      <a:pt x="2127" y="1048"/>
                      <a:pt x="2808" y="134"/>
                    </a:cubicBezTo>
                    <a:cubicBezTo>
                      <a:pt x="2853" y="69"/>
                      <a:pt x="2797" y="1"/>
                      <a:pt x="27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5578525" y="749700"/>
                <a:ext cx="11750" cy="68625"/>
              </a:xfrm>
              <a:custGeom>
                <a:rect b="b" l="l" r="r" t="t"/>
                <a:pathLst>
                  <a:path extrusionOk="0" h="2745" w="470">
                    <a:moveTo>
                      <a:pt x="219" y="0"/>
                    </a:moveTo>
                    <a:cubicBezTo>
                      <a:pt x="180" y="0"/>
                      <a:pt x="144" y="29"/>
                      <a:pt x="137" y="70"/>
                    </a:cubicBezTo>
                    <a:cubicBezTo>
                      <a:pt x="0" y="941"/>
                      <a:pt x="54" y="1833"/>
                      <a:pt x="292" y="2684"/>
                    </a:cubicBezTo>
                    <a:cubicBezTo>
                      <a:pt x="303" y="2720"/>
                      <a:pt x="335" y="2745"/>
                      <a:pt x="373" y="2745"/>
                    </a:cubicBezTo>
                    <a:cubicBezTo>
                      <a:pt x="429" y="2744"/>
                      <a:pt x="469" y="2691"/>
                      <a:pt x="454" y="2637"/>
                    </a:cubicBezTo>
                    <a:cubicBezTo>
                      <a:pt x="223" y="1810"/>
                      <a:pt x="171" y="944"/>
                      <a:pt x="303" y="96"/>
                    </a:cubicBezTo>
                    <a:cubicBezTo>
                      <a:pt x="309" y="50"/>
                      <a:pt x="278" y="9"/>
                      <a:pt x="232" y="2"/>
                    </a:cubicBezTo>
                    <a:cubicBezTo>
                      <a:pt x="228" y="1"/>
                      <a:pt x="223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5621525" y="662675"/>
                <a:ext cx="9975" cy="66000"/>
              </a:xfrm>
              <a:custGeom>
                <a:rect b="b" l="l" r="r" t="t"/>
                <a:pathLst>
                  <a:path extrusionOk="0" h="2640" w="399">
                    <a:moveTo>
                      <a:pt x="307" y="0"/>
                    </a:moveTo>
                    <a:cubicBezTo>
                      <a:pt x="271" y="0"/>
                      <a:pt x="236" y="24"/>
                      <a:pt x="225" y="61"/>
                    </a:cubicBezTo>
                    <a:cubicBezTo>
                      <a:pt x="23" y="884"/>
                      <a:pt x="1" y="1740"/>
                      <a:pt x="161" y="2572"/>
                    </a:cubicBezTo>
                    <a:cubicBezTo>
                      <a:pt x="168" y="2611"/>
                      <a:pt x="203" y="2640"/>
                      <a:pt x="244" y="2640"/>
                    </a:cubicBezTo>
                    <a:lnTo>
                      <a:pt x="244" y="2640"/>
                    </a:lnTo>
                    <a:cubicBezTo>
                      <a:pt x="296" y="2640"/>
                      <a:pt x="336" y="2592"/>
                      <a:pt x="326" y="2540"/>
                    </a:cubicBezTo>
                    <a:cubicBezTo>
                      <a:pt x="171" y="1732"/>
                      <a:pt x="192" y="901"/>
                      <a:pt x="389" y="103"/>
                    </a:cubicBezTo>
                    <a:cubicBezTo>
                      <a:pt x="398" y="57"/>
                      <a:pt x="371" y="14"/>
                      <a:pt x="327" y="2"/>
                    </a:cubicBezTo>
                    <a:cubicBezTo>
                      <a:pt x="320" y="1"/>
                      <a:pt x="314" y="0"/>
                      <a:pt x="307" y="0"/>
                    </a:cubicBezTo>
                    <a:close/>
                    <a:moveTo>
                      <a:pt x="244" y="2640"/>
                    </a:moveTo>
                    <a:cubicBezTo>
                      <a:pt x="243" y="2640"/>
                      <a:pt x="243" y="2640"/>
                      <a:pt x="243" y="2640"/>
                    </a:cubicBezTo>
                    <a:lnTo>
                      <a:pt x="244" y="2640"/>
                    </a:lnTo>
                    <a:cubicBezTo>
                      <a:pt x="244" y="2640"/>
                      <a:pt x="244" y="2640"/>
                      <a:pt x="244" y="26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5518900" y="856575"/>
                <a:ext cx="9975" cy="54950"/>
              </a:xfrm>
              <a:custGeom>
                <a:rect b="b" l="l" r="r" t="t"/>
                <a:pathLst>
                  <a:path extrusionOk="0" h="2198" w="399">
                    <a:moveTo>
                      <a:pt x="305" y="1"/>
                    </a:moveTo>
                    <a:cubicBezTo>
                      <a:pt x="269" y="1"/>
                      <a:pt x="235" y="24"/>
                      <a:pt x="224" y="62"/>
                    </a:cubicBezTo>
                    <a:cubicBezTo>
                      <a:pt x="32" y="733"/>
                      <a:pt x="0" y="1443"/>
                      <a:pt x="134" y="2129"/>
                    </a:cubicBezTo>
                    <a:cubicBezTo>
                      <a:pt x="141" y="2168"/>
                      <a:pt x="176" y="2197"/>
                      <a:pt x="217" y="2197"/>
                    </a:cubicBezTo>
                    <a:cubicBezTo>
                      <a:pt x="222" y="2197"/>
                      <a:pt x="227" y="2196"/>
                      <a:pt x="232" y="2195"/>
                    </a:cubicBezTo>
                    <a:cubicBezTo>
                      <a:pt x="278" y="2187"/>
                      <a:pt x="308" y="2142"/>
                      <a:pt x="299" y="2097"/>
                    </a:cubicBezTo>
                    <a:cubicBezTo>
                      <a:pt x="170" y="1436"/>
                      <a:pt x="200" y="754"/>
                      <a:pt x="387" y="108"/>
                    </a:cubicBezTo>
                    <a:cubicBezTo>
                      <a:pt x="399" y="63"/>
                      <a:pt x="373" y="16"/>
                      <a:pt x="329" y="4"/>
                    </a:cubicBezTo>
                    <a:cubicBezTo>
                      <a:pt x="321" y="2"/>
                      <a:pt x="313" y="1"/>
                      <a:pt x="3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5448800" y="1035075"/>
                <a:ext cx="54825" cy="15550"/>
              </a:xfrm>
              <a:custGeom>
                <a:rect b="b" l="l" r="r" t="t"/>
                <a:pathLst>
                  <a:path extrusionOk="0" h="622" w="2193">
                    <a:moveTo>
                      <a:pt x="2096" y="0"/>
                    </a:moveTo>
                    <a:cubicBezTo>
                      <a:pt x="2086" y="0"/>
                      <a:pt x="2076" y="2"/>
                      <a:pt x="2065" y="6"/>
                    </a:cubicBezTo>
                    <a:cubicBezTo>
                      <a:pt x="1425" y="237"/>
                      <a:pt x="758" y="387"/>
                      <a:pt x="80" y="453"/>
                    </a:cubicBezTo>
                    <a:cubicBezTo>
                      <a:pt x="34" y="456"/>
                      <a:pt x="0" y="496"/>
                      <a:pt x="2" y="541"/>
                    </a:cubicBezTo>
                    <a:cubicBezTo>
                      <a:pt x="4" y="586"/>
                      <a:pt x="41" y="621"/>
                      <a:pt x="86" y="621"/>
                    </a:cubicBezTo>
                    <a:cubicBezTo>
                      <a:pt x="87" y="621"/>
                      <a:pt x="88" y="621"/>
                      <a:pt x="88" y="621"/>
                    </a:cubicBezTo>
                    <a:lnTo>
                      <a:pt x="96" y="620"/>
                    </a:lnTo>
                    <a:cubicBezTo>
                      <a:pt x="788" y="554"/>
                      <a:pt x="1468" y="401"/>
                      <a:pt x="2122" y="165"/>
                    </a:cubicBezTo>
                    <a:cubicBezTo>
                      <a:pt x="2168" y="150"/>
                      <a:pt x="2193" y="101"/>
                      <a:pt x="2176" y="56"/>
                    </a:cubicBezTo>
                    <a:cubicBezTo>
                      <a:pt x="2163" y="22"/>
                      <a:pt x="2131" y="0"/>
                      <a:pt x="20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5444500" y="931475"/>
                <a:ext cx="17175" cy="63750"/>
              </a:xfrm>
              <a:custGeom>
                <a:rect b="b" l="l" r="r" t="t"/>
                <a:pathLst>
                  <a:path extrusionOk="0" h="2550" w="687">
                    <a:moveTo>
                      <a:pt x="591" y="1"/>
                    </a:moveTo>
                    <a:cubicBezTo>
                      <a:pt x="558" y="1"/>
                      <a:pt x="527" y="20"/>
                      <a:pt x="513" y="52"/>
                    </a:cubicBezTo>
                    <a:cubicBezTo>
                      <a:pt x="161" y="808"/>
                      <a:pt x="0" y="1638"/>
                      <a:pt x="49" y="2470"/>
                    </a:cubicBezTo>
                    <a:cubicBezTo>
                      <a:pt x="52" y="2515"/>
                      <a:pt x="88" y="2550"/>
                      <a:pt x="133" y="2550"/>
                    </a:cubicBezTo>
                    <a:lnTo>
                      <a:pt x="138" y="2550"/>
                    </a:lnTo>
                    <a:cubicBezTo>
                      <a:pt x="185" y="2547"/>
                      <a:pt x="220" y="2507"/>
                      <a:pt x="217" y="2461"/>
                    </a:cubicBezTo>
                    <a:cubicBezTo>
                      <a:pt x="170" y="1656"/>
                      <a:pt x="324" y="853"/>
                      <a:pt x="666" y="123"/>
                    </a:cubicBezTo>
                    <a:cubicBezTo>
                      <a:pt x="687" y="81"/>
                      <a:pt x="669" y="29"/>
                      <a:pt x="626" y="9"/>
                    </a:cubicBezTo>
                    <a:cubicBezTo>
                      <a:pt x="614" y="3"/>
                      <a:pt x="603" y="1"/>
                      <a:pt x="5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1" name="Google Shape;1551;p29"/>
            <p:cNvGrpSpPr/>
            <p:nvPr/>
          </p:nvGrpSpPr>
          <p:grpSpPr>
            <a:xfrm flipH="1" rot="-6648582">
              <a:off x="6471564" y="1438209"/>
              <a:ext cx="935072" cy="761800"/>
              <a:chOff x="3472900" y="1023500"/>
              <a:chExt cx="462350" cy="376675"/>
            </a:xfrm>
          </p:grpSpPr>
          <p:sp>
            <p:nvSpPr>
              <p:cNvPr id="1552" name="Google Shape;1552;p29"/>
              <p:cNvSpPr/>
              <p:nvPr/>
            </p:nvSpPr>
            <p:spPr>
              <a:xfrm>
                <a:off x="3472900" y="1023500"/>
                <a:ext cx="462350" cy="376675"/>
              </a:xfrm>
              <a:custGeom>
                <a:rect b="b" l="l" r="r" t="t"/>
                <a:pathLst>
                  <a:path extrusionOk="0" h="15067" w="18494">
                    <a:moveTo>
                      <a:pt x="1599" y="0"/>
                    </a:moveTo>
                    <a:cubicBezTo>
                      <a:pt x="1383" y="0"/>
                      <a:pt x="1201" y="51"/>
                      <a:pt x="1062" y="157"/>
                    </a:cubicBezTo>
                    <a:cubicBezTo>
                      <a:pt x="1" y="958"/>
                      <a:pt x="1883" y="4000"/>
                      <a:pt x="4652" y="4862"/>
                    </a:cubicBezTo>
                    <a:cubicBezTo>
                      <a:pt x="4448" y="4804"/>
                      <a:pt x="4236" y="4776"/>
                      <a:pt x="4030" y="4776"/>
                    </a:cubicBezTo>
                    <a:cubicBezTo>
                      <a:pt x="3409" y="4776"/>
                      <a:pt x="2843" y="5035"/>
                      <a:pt x="2727" y="5531"/>
                    </a:cubicBezTo>
                    <a:cubicBezTo>
                      <a:pt x="2566" y="6220"/>
                      <a:pt x="3430" y="6995"/>
                      <a:pt x="4892" y="6995"/>
                    </a:cubicBezTo>
                    <a:cubicBezTo>
                      <a:pt x="4904" y="6995"/>
                      <a:pt x="4915" y="6995"/>
                      <a:pt x="4927" y="6995"/>
                    </a:cubicBezTo>
                    <a:lnTo>
                      <a:pt x="4927" y="6995"/>
                    </a:lnTo>
                    <a:cubicBezTo>
                      <a:pt x="4507" y="7182"/>
                      <a:pt x="4169" y="7769"/>
                      <a:pt x="4632" y="8415"/>
                    </a:cubicBezTo>
                    <a:cubicBezTo>
                      <a:pt x="5434" y="9537"/>
                      <a:pt x="7906" y="9904"/>
                      <a:pt x="9555" y="10021"/>
                    </a:cubicBezTo>
                    <a:cubicBezTo>
                      <a:pt x="8905" y="10036"/>
                      <a:pt x="8301" y="10243"/>
                      <a:pt x="8231" y="10841"/>
                    </a:cubicBezTo>
                    <a:cubicBezTo>
                      <a:pt x="8074" y="12204"/>
                      <a:pt x="11066" y="12498"/>
                      <a:pt x="13060" y="12527"/>
                    </a:cubicBezTo>
                    <a:cubicBezTo>
                      <a:pt x="12702" y="12606"/>
                      <a:pt x="12389" y="12803"/>
                      <a:pt x="12339" y="13252"/>
                    </a:cubicBezTo>
                    <a:cubicBezTo>
                      <a:pt x="12160" y="14826"/>
                      <a:pt x="16474" y="14961"/>
                      <a:pt x="17836" y="15067"/>
                    </a:cubicBezTo>
                    <a:cubicBezTo>
                      <a:pt x="18494" y="10703"/>
                      <a:pt x="16498" y="7099"/>
                      <a:pt x="15079" y="7099"/>
                    </a:cubicBezTo>
                    <a:cubicBezTo>
                      <a:pt x="14872" y="7099"/>
                      <a:pt x="14678" y="7176"/>
                      <a:pt x="14505" y="7338"/>
                    </a:cubicBezTo>
                    <a:cubicBezTo>
                      <a:pt x="14353" y="7481"/>
                      <a:pt x="14274" y="7757"/>
                      <a:pt x="14289" y="8008"/>
                    </a:cubicBezTo>
                    <a:cubicBezTo>
                      <a:pt x="13696" y="6893"/>
                      <a:pt x="12676" y="5113"/>
                      <a:pt x="11715" y="4736"/>
                    </a:cubicBezTo>
                    <a:cubicBezTo>
                      <a:pt x="11543" y="4668"/>
                      <a:pt x="11384" y="4639"/>
                      <a:pt x="11241" y="4639"/>
                    </a:cubicBezTo>
                    <a:cubicBezTo>
                      <a:pt x="10614" y="4639"/>
                      <a:pt x="10277" y="5205"/>
                      <a:pt x="10287" y="5624"/>
                    </a:cubicBezTo>
                    <a:cubicBezTo>
                      <a:pt x="9512" y="3952"/>
                      <a:pt x="8122" y="2530"/>
                      <a:pt x="7311" y="2255"/>
                    </a:cubicBezTo>
                    <a:cubicBezTo>
                      <a:pt x="7156" y="2202"/>
                      <a:pt x="7009" y="2179"/>
                      <a:pt x="6874" y="2179"/>
                    </a:cubicBezTo>
                    <a:cubicBezTo>
                      <a:pt x="6196" y="2179"/>
                      <a:pt x="5796" y="2767"/>
                      <a:pt x="6019" y="3214"/>
                    </a:cubicBezTo>
                    <a:cubicBezTo>
                      <a:pt x="4454" y="1184"/>
                      <a:pt x="2637" y="0"/>
                      <a:pt x="1599" y="0"/>
                    </a:cubicBezTo>
                    <a:close/>
                  </a:path>
                </a:pathLst>
              </a:custGeom>
              <a:solidFill>
                <a:srgbClr val="6B4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3520750" y="1055625"/>
                <a:ext cx="385950" cy="314875"/>
              </a:xfrm>
              <a:custGeom>
                <a:rect b="b" l="l" r="r" t="t"/>
                <a:pathLst>
                  <a:path extrusionOk="0" h="12595" w="15438">
                    <a:moveTo>
                      <a:pt x="94" y="1"/>
                    </a:moveTo>
                    <a:cubicBezTo>
                      <a:pt x="72" y="1"/>
                      <a:pt x="50" y="9"/>
                      <a:pt x="34" y="26"/>
                    </a:cubicBezTo>
                    <a:cubicBezTo>
                      <a:pt x="1" y="60"/>
                      <a:pt x="3" y="115"/>
                      <a:pt x="38" y="147"/>
                    </a:cubicBezTo>
                    <a:cubicBezTo>
                      <a:pt x="2999" y="3024"/>
                      <a:pt x="5522" y="4658"/>
                      <a:pt x="7749" y="6099"/>
                    </a:cubicBezTo>
                    <a:cubicBezTo>
                      <a:pt x="10455" y="7852"/>
                      <a:pt x="12792" y="9365"/>
                      <a:pt x="15262" y="12562"/>
                    </a:cubicBezTo>
                    <a:cubicBezTo>
                      <a:pt x="15277" y="12583"/>
                      <a:pt x="15302" y="12594"/>
                      <a:pt x="15328" y="12594"/>
                    </a:cubicBezTo>
                    <a:cubicBezTo>
                      <a:pt x="15398" y="12594"/>
                      <a:pt x="15438" y="12515"/>
                      <a:pt x="15395" y="12459"/>
                    </a:cubicBezTo>
                    <a:cubicBezTo>
                      <a:pt x="12908" y="9238"/>
                      <a:pt x="10559" y="7718"/>
                      <a:pt x="7840" y="5958"/>
                    </a:cubicBezTo>
                    <a:cubicBezTo>
                      <a:pt x="5621" y="4520"/>
                      <a:pt x="3104" y="2892"/>
                      <a:pt x="155" y="27"/>
                    </a:cubicBezTo>
                    <a:cubicBezTo>
                      <a:pt x="138" y="9"/>
                      <a:pt x="116" y="1"/>
                      <a:pt x="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3648825" y="1100025"/>
                <a:ext cx="44200" cy="61450"/>
              </a:xfrm>
              <a:custGeom>
                <a:rect b="b" l="l" r="r" t="t"/>
                <a:pathLst>
                  <a:path extrusionOk="0" h="2458" w="1768">
                    <a:moveTo>
                      <a:pt x="115" y="0"/>
                    </a:moveTo>
                    <a:cubicBezTo>
                      <a:pt x="57" y="0"/>
                      <a:pt x="1" y="65"/>
                      <a:pt x="42" y="131"/>
                    </a:cubicBezTo>
                    <a:lnTo>
                      <a:pt x="1602" y="2421"/>
                    </a:lnTo>
                    <a:cubicBezTo>
                      <a:pt x="1618" y="2444"/>
                      <a:pt x="1645" y="2458"/>
                      <a:pt x="1672" y="2458"/>
                    </a:cubicBezTo>
                    <a:cubicBezTo>
                      <a:pt x="1689" y="2458"/>
                      <a:pt x="1706" y="2452"/>
                      <a:pt x="1719" y="2443"/>
                    </a:cubicBezTo>
                    <a:cubicBezTo>
                      <a:pt x="1757" y="2417"/>
                      <a:pt x="1768" y="2364"/>
                      <a:pt x="1742" y="2326"/>
                    </a:cubicBezTo>
                    <a:lnTo>
                      <a:pt x="182" y="36"/>
                    </a:lnTo>
                    <a:cubicBezTo>
                      <a:pt x="163" y="11"/>
                      <a:pt x="139" y="0"/>
                      <a:pt x="1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3755675" y="1165650"/>
                <a:ext cx="40250" cy="60600"/>
              </a:xfrm>
              <a:custGeom>
                <a:rect b="b" l="l" r="r" t="t"/>
                <a:pathLst>
                  <a:path extrusionOk="0" h="2424" w="1610">
                    <a:moveTo>
                      <a:pt x="95" y="1"/>
                    </a:moveTo>
                    <a:cubicBezTo>
                      <a:pt x="78" y="1"/>
                      <a:pt x="61" y="6"/>
                      <a:pt x="45" y="17"/>
                    </a:cubicBezTo>
                    <a:cubicBezTo>
                      <a:pt x="8" y="45"/>
                      <a:pt x="1" y="97"/>
                      <a:pt x="28" y="135"/>
                    </a:cubicBezTo>
                    <a:cubicBezTo>
                      <a:pt x="553" y="846"/>
                      <a:pt x="1021" y="1595"/>
                      <a:pt x="1430" y="2378"/>
                    </a:cubicBezTo>
                    <a:cubicBezTo>
                      <a:pt x="1445" y="2406"/>
                      <a:pt x="1474" y="2423"/>
                      <a:pt x="1505" y="2423"/>
                    </a:cubicBezTo>
                    <a:lnTo>
                      <a:pt x="1505" y="2422"/>
                    </a:lnTo>
                    <a:cubicBezTo>
                      <a:pt x="1568" y="2422"/>
                      <a:pt x="1609" y="2355"/>
                      <a:pt x="1579" y="2299"/>
                    </a:cubicBezTo>
                    <a:cubicBezTo>
                      <a:pt x="1166" y="1509"/>
                      <a:pt x="693" y="753"/>
                      <a:pt x="163" y="35"/>
                    </a:cubicBezTo>
                    <a:cubicBezTo>
                      <a:pt x="147" y="12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3857000" y="1234150"/>
                <a:ext cx="23275" cy="81800"/>
              </a:xfrm>
              <a:custGeom>
                <a:rect b="b" l="l" r="r" t="t"/>
                <a:pathLst>
                  <a:path extrusionOk="0" h="3272" w="931">
                    <a:moveTo>
                      <a:pt x="96" y="1"/>
                    </a:moveTo>
                    <a:cubicBezTo>
                      <a:pt x="83" y="1"/>
                      <a:pt x="70" y="3"/>
                      <a:pt x="58" y="10"/>
                    </a:cubicBezTo>
                    <a:cubicBezTo>
                      <a:pt x="17" y="31"/>
                      <a:pt x="0" y="82"/>
                      <a:pt x="22" y="123"/>
                    </a:cubicBezTo>
                    <a:cubicBezTo>
                      <a:pt x="503" y="1073"/>
                      <a:pt x="757" y="2122"/>
                      <a:pt x="762" y="3187"/>
                    </a:cubicBezTo>
                    <a:cubicBezTo>
                      <a:pt x="762" y="3233"/>
                      <a:pt x="799" y="3271"/>
                      <a:pt x="846" y="3271"/>
                    </a:cubicBezTo>
                    <a:cubicBezTo>
                      <a:pt x="893" y="3271"/>
                      <a:pt x="931" y="3233"/>
                      <a:pt x="931" y="3186"/>
                    </a:cubicBezTo>
                    <a:cubicBezTo>
                      <a:pt x="926" y="2095"/>
                      <a:pt x="666" y="1020"/>
                      <a:pt x="171" y="47"/>
                    </a:cubicBezTo>
                    <a:cubicBezTo>
                      <a:pt x="156" y="17"/>
                      <a:pt x="127" y="1"/>
                      <a:pt x="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3571300" y="1166475"/>
                <a:ext cx="70375" cy="12375"/>
              </a:xfrm>
              <a:custGeom>
                <a:rect b="b" l="l" r="r" t="t"/>
                <a:pathLst>
                  <a:path extrusionOk="0" h="495" w="2815">
                    <a:moveTo>
                      <a:pt x="89" y="1"/>
                    </a:moveTo>
                    <a:cubicBezTo>
                      <a:pt x="47" y="1"/>
                      <a:pt x="10" y="32"/>
                      <a:pt x="6" y="75"/>
                    </a:cubicBezTo>
                    <a:cubicBezTo>
                      <a:pt x="0" y="120"/>
                      <a:pt x="33" y="163"/>
                      <a:pt x="79" y="168"/>
                    </a:cubicBezTo>
                    <a:lnTo>
                      <a:pt x="2713" y="493"/>
                    </a:lnTo>
                    <a:lnTo>
                      <a:pt x="2723" y="493"/>
                    </a:lnTo>
                    <a:lnTo>
                      <a:pt x="2723" y="494"/>
                    </a:lnTo>
                    <a:cubicBezTo>
                      <a:pt x="2725" y="494"/>
                      <a:pt x="2727" y="494"/>
                      <a:pt x="2729" y="494"/>
                    </a:cubicBezTo>
                    <a:cubicBezTo>
                      <a:pt x="2773" y="494"/>
                      <a:pt x="2810" y="460"/>
                      <a:pt x="2812" y="415"/>
                    </a:cubicBezTo>
                    <a:cubicBezTo>
                      <a:pt x="2815" y="369"/>
                      <a:pt x="2780" y="328"/>
                      <a:pt x="2733" y="326"/>
                    </a:cubicBezTo>
                    <a:lnTo>
                      <a:pt x="100" y="1"/>
                    </a:lnTo>
                    <a:cubicBezTo>
                      <a:pt x="96" y="1"/>
                      <a:pt x="92" y="1"/>
                      <a:pt x="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3619050" y="1219275"/>
                <a:ext cx="92925" cy="16850"/>
              </a:xfrm>
              <a:custGeom>
                <a:rect b="b" l="l" r="r" t="t"/>
                <a:pathLst>
                  <a:path extrusionOk="0" h="674" w="3717">
                    <a:moveTo>
                      <a:pt x="91" y="1"/>
                    </a:moveTo>
                    <a:cubicBezTo>
                      <a:pt x="48" y="1"/>
                      <a:pt x="12" y="31"/>
                      <a:pt x="7" y="73"/>
                    </a:cubicBezTo>
                    <a:cubicBezTo>
                      <a:pt x="0" y="118"/>
                      <a:pt x="30" y="160"/>
                      <a:pt x="75" y="168"/>
                    </a:cubicBezTo>
                    <a:lnTo>
                      <a:pt x="3617" y="673"/>
                    </a:lnTo>
                    <a:cubicBezTo>
                      <a:pt x="3620" y="673"/>
                      <a:pt x="3624" y="674"/>
                      <a:pt x="3628" y="674"/>
                    </a:cubicBezTo>
                    <a:cubicBezTo>
                      <a:pt x="3673" y="674"/>
                      <a:pt x="3710" y="640"/>
                      <a:pt x="3713" y="595"/>
                    </a:cubicBezTo>
                    <a:cubicBezTo>
                      <a:pt x="3716" y="551"/>
                      <a:pt x="3684" y="512"/>
                      <a:pt x="3641" y="506"/>
                    </a:cubicBezTo>
                    <a:lnTo>
                      <a:pt x="99" y="1"/>
                    </a:lnTo>
                    <a:cubicBezTo>
                      <a:pt x="96" y="1"/>
                      <a:pt x="93" y="1"/>
                      <a:pt x="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3712650" y="1291025"/>
                <a:ext cx="73400" cy="9900"/>
              </a:xfrm>
              <a:custGeom>
                <a:rect b="b" l="l" r="r" t="t"/>
                <a:pathLst>
                  <a:path extrusionOk="0" h="396" w="2936">
                    <a:moveTo>
                      <a:pt x="2847" y="0"/>
                    </a:moveTo>
                    <a:cubicBezTo>
                      <a:pt x="2843" y="0"/>
                      <a:pt x="2839" y="1"/>
                      <a:pt x="2835" y="1"/>
                    </a:cubicBezTo>
                    <a:cubicBezTo>
                      <a:pt x="1925" y="111"/>
                      <a:pt x="999" y="188"/>
                      <a:pt x="84" y="227"/>
                    </a:cubicBezTo>
                    <a:cubicBezTo>
                      <a:pt x="38" y="228"/>
                      <a:pt x="0" y="266"/>
                      <a:pt x="1" y="313"/>
                    </a:cubicBezTo>
                    <a:cubicBezTo>
                      <a:pt x="2" y="359"/>
                      <a:pt x="40" y="396"/>
                      <a:pt x="85" y="396"/>
                    </a:cubicBezTo>
                    <a:cubicBezTo>
                      <a:pt x="86" y="396"/>
                      <a:pt x="87" y="396"/>
                      <a:pt x="87" y="396"/>
                    </a:cubicBezTo>
                    <a:lnTo>
                      <a:pt x="91" y="396"/>
                    </a:lnTo>
                    <a:cubicBezTo>
                      <a:pt x="1011" y="355"/>
                      <a:pt x="1940" y="279"/>
                      <a:pt x="2854" y="168"/>
                    </a:cubicBezTo>
                    <a:cubicBezTo>
                      <a:pt x="2902" y="164"/>
                      <a:pt x="2936" y="122"/>
                      <a:pt x="2931" y="75"/>
                    </a:cubicBezTo>
                    <a:cubicBezTo>
                      <a:pt x="2925" y="32"/>
                      <a:pt x="2889" y="0"/>
                      <a:pt x="28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3812875" y="1353475"/>
                <a:ext cx="57000" cy="9825"/>
              </a:xfrm>
              <a:custGeom>
                <a:rect b="b" l="l" r="r" t="t"/>
                <a:pathLst>
                  <a:path extrusionOk="0" h="393" w="2280">
                    <a:moveTo>
                      <a:pt x="2199" y="0"/>
                    </a:moveTo>
                    <a:cubicBezTo>
                      <a:pt x="1494" y="5"/>
                      <a:pt x="790" y="81"/>
                      <a:pt x="100" y="226"/>
                    </a:cubicBezTo>
                    <a:cubicBezTo>
                      <a:pt x="0" y="247"/>
                      <a:pt x="15" y="391"/>
                      <a:pt x="116" y="392"/>
                    </a:cubicBezTo>
                    <a:cubicBezTo>
                      <a:pt x="123" y="392"/>
                      <a:pt x="128" y="391"/>
                      <a:pt x="134" y="390"/>
                    </a:cubicBezTo>
                    <a:cubicBezTo>
                      <a:pt x="814" y="250"/>
                      <a:pt x="1506" y="175"/>
                      <a:pt x="2201" y="169"/>
                    </a:cubicBezTo>
                    <a:cubicBezTo>
                      <a:pt x="2246" y="166"/>
                      <a:pt x="2280" y="129"/>
                      <a:pt x="2280" y="84"/>
                    </a:cubicBezTo>
                    <a:cubicBezTo>
                      <a:pt x="2280" y="40"/>
                      <a:pt x="2245" y="2"/>
                      <a:pt x="21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1" name="Google Shape;1561;p29"/>
            <p:cNvGrpSpPr/>
            <p:nvPr/>
          </p:nvGrpSpPr>
          <p:grpSpPr>
            <a:xfrm>
              <a:off x="6831100" y="667929"/>
              <a:ext cx="1379284" cy="1494384"/>
              <a:chOff x="3612275" y="316675"/>
              <a:chExt cx="623800" cy="675825"/>
            </a:xfrm>
          </p:grpSpPr>
          <p:sp>
            <p:nvSpPr>
              <p:cNvPr id="1562" name="Google Shape;1562;p29"/>
              <p:cNvSpPr/>
              <p:nvPr/>
            </p:nvSpPr>
            <p:spPr>
              <a:xfrm>
                <a:off x="3612275" y="316675"/>
                <a:ext cx="623800" cy="675825"/>
              </a:xfrm>
              <a:custGeom>
                <a:rect b="b" l="l" r="r" t="t"/>
                <a:pathLst>
                  <a:path extrusionOk="0" h="27033" w="24952">
                    <a:moveTo>
                      <a:pt x="12467" y="1"/>
                    </a:moveTo>
                    <a:cubicBezTo>
                      <a:pt x="11956" y="3"/>
                      <a:pt x="11457" y="152"/>
                      <a:pt x="11027" y="429"/>
                    </a:cubicBezTo>
                    <a:cubicBezTo>
                      <a:pt x="9535" y="1395"/>
                      <a:pt x="7809" y="1884"/>
                      <a:pt x="5898" y="1884"/>
                    </a:cubicBezTo>
                    <a:cubicBezTo>
                      <a:pt x="4833" y="1884"/>
                      <a:pt x="3968" y="1736"/>
                      <a:pt x="3394" y="1638"/>
                    </a:cubicBezTo>
                    <a:cubicBezTo>
                      <a:pt x="3070" y="1582"/>
                      <a:pt x="2874" y="1549"/>
                      <a:pt x="2691" y="1549"/>
                    </a:cubicBezTo>
                    <a:cubicBezTo>
                      <a:pt x="1224" y="1550"/>
                      <a:pt x="31" y="2737"/>
                      <a:pt x="24" y="4204"/>
                    </a:cubicBezTo>
                    <a:cubicBezTo>
                      <a:pt x="0" y="8781"/>
                      <a:pt x="918" y="13015"/>
                      <a:pt x="2754" y="16792"/>
                    </a:cubicBezTo>
                    <a:cubicBezTo>
                      <a:pt x="4591" y="20571"/>
                      <a:pt x="7320" y="23837"/>
                      <a:pt x="10865" y="26497"/>
                    </a:cubicBezTo>
                    <a:cubicBezTo>
                      <a:pt x="11325" y="26845"/>
                      <a:pt x="11887" y="27032"/>
                      <a:pt x="12463" y="27032"/>
                    </a:cubicBezTo>
                    <a:cubicBezTo>
                      <a:pt x="12465" y="27032"/>
                      <a:pt x="12467" y="27032"/>
                      <a:pt x="12468" y="27032"/>
                    </a:cubicBezTo>
                    <a:lnTo>
                      <a:pt x="12470" y="27032"/>
                    </a:lnTo>
                    <a:cubicBezTo>
                      <a:pt x="12472" y="27032"/>
                      <a:pt x="12473" y="27032"/>
                      <a:pt x="12475" y="27032"/>
                    </a:cubicBezTo>
                    <a:cubicBezTo>
                      <a:pt x="13054" y="27032"/>
                      <a:pt x="13616" y="26843"/>
                      <a:pt x="14077" y="26493"/>
                    </a:cubicBezTo>
                    <a:cubicBezTo>
                      <a:pt x="17692" y="23760"/>
                      <a:pt x="20451" y="20440"/>
                      <a:pt x="22279" y="16625"/>
                    </a:cubicBezTo>
                    <a:cubicBezTo>
                      <a:pt x="24061" y="12906"/>
                      <a:pt x="24952" y="8727"/>
                      <a:pt x="24928" y="4205"/>
                    </a:cubicBezTo>
                    <a:cubicBezTo>
                      <a:pt x="24920" y="2737"/>
                      <a:pt x="23727" y="1550"/>
                      <a:pt x="22259" y="1549"/>
                    </a:cubicBezTo>
                    <a:cubicBezTo>
                      <a:pt x="22059" y="1549"/>
                      <a:pt x="21833" y="1586"/>
                      <a:pt x="21491" y="1643"/>
                    </a:cubicBezTo>
                    <a:cubicBezTo>
                      <a:pt x="20922" y="1738"/>
                      <a:pt x="20062" y="1879"/>
                      <a:pt x="19033" y="1879"/>
                    </a:cubicBezTo>
                    <a:cubicBezTo>
                      <a:pt x="17141" y="1879"/>
                      <a:pt x="15420" y="1390"/>
                      <a:pt x="13918" y="424"/>
                    </a:cubicBezTo>
                    <a:cubicBezTo>
                      <a:pt x="13489" y="148"/>
                      <a:pt x="12989" y="1"/>
                      <a:pt x="12479" y="1"/>
                    </a:cubicBezTo>
                    <a:close/>
                  </a:path>
                </a:pathLst>
              </a:custGeom>
              <a:solidFill>
                <a:srgbClr val="B7B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3612275" y="316675"/>
                <a:ext cx="623800" cy="675825"/>
              </a:xfrm>
              <a:custGeom>
                <a:rect b="b" l="l" r="r" t="t"/>
                <a:pathLst>
                  <a:path extrusionOk="0" h="27033" w="24952">
                    <a:moveTo>
                      <a:pt x="12467" y="1"/>
                    </a:moveTo>
                    <a:cubicBezTo>
                      <a:pt x="11956" y="3"/>
                      <a:pt x="11457" y="152"/>
                      <a:pt x="11027" y="429"/>
                    </a:cubicBezTo>
                    <a:cubicBezTo>
                      <a:pt x="9535" y="1395"/>
                      <a:pt x="7809" y="1884"/>
                      <a:pt x="5898" y="1884"/>
                    </a:cubicBezTo>
                    <a:cubicBezTo>
                      <a:pt x="4833" y="1884"/>
                      <a:pt x="3968" y="1736"/>
                      <a:pt x="3394" y="1638"/>
                    </a:cubicBezTo>
                    <a:cubicBezTo>
                      <a:pt x="3070" y="1582"/>
                      <a:pt x="2874" y="1549"/>
                      <a:pt x="2691" y="1549"/>
                    </a:cubicBezTo>
                    <a:cubicBezTo>
                      <a:pt x="1224" y="1550"/>
                      <a:pt x="31" y="2737"/>
                      <a:pt x="24" y="4204"/>
                    </a:cubicBezTo>
                    <a:cubicBezTo>
                      <a:pt x="0" y="8781"/>
                      <a:pt x="918" y="13015"/>
                      <a:pt x="2754" y="16792"/>
                    </a:cubicBezTo>
                    <a:cubicBezTo>
                      <a:pt x="4591" y="20571"/>
                      <a:pt x="7320" y="23837"/>
                      <a:pt x="10865" y="26497"/>
                    </a:cubicBezTo>
                    <a:cubicBezTo>
                      <a:pt x="11325" y="26845"/>
                      <a:pt x="11887" y="27032"/>
                      <a:pt x="12463" y="27032"/>
                    </a:cubicBezTo>
                    <a:cubicBezTo>
                      <a:pt x="12465" y="27032"/>
                      <a:pt x="12467" y="27032"/>
                      <a:pt x="12468" y="27032"/>
                    </a:cubicBezTo>
                    <a:lnTo>
                      <a:pt x="12470" y="27032"/>
                    </a:lnTo>
                    <a:cubicBezTo>
                      <a:pt x="12472" y="27032"/>
                      <a:pt x="12473" y="27032"/>
                      <a:pt x="12475" y="27032"/>
                    </a:cubicBezTo>
                    <a:cubicBezTo>
                      <a:pt x="13054" y="27032"/>
                      <a:pt x="13616" y="26843"/>
                      <a:pt x="14077" y="26493"/>
                    </a:cubicBezTo>
                    <a:cubicBezTo>
                      <a:pt x="17692" y="23760"/>
                      <a:pt x="20451" y="20440"/>
                      <a:pt x="22279" y="16625"/>
                    </a:cubicBezTo>
                    <a:cubicBezTo>
                      <a:pt x="24061" y="12906"/>
                      <a:pt x="24952" y="8727"/>
                      <a:pt x="24928" y="4205"/>
                    </a:cubicBezTo>
                    <a:cubicBezTo>
                      <a:pt x="24920" y="2737"/>
                      <a:pt x="23727" y="1550"/>
                      <a:pt x="22259" y="1549"/>
                    </a:cubicBezTo>
                    <a:cubicBezTo>
                      <a:pt x="22059" y="1549"/>
                      <a:pt x="21833" y="1586"/>
                      <a:pt x="21491" y="1643"/>
                    </a:cubicBezTo>
                    <a:cubicBezTo>
                      <a:pt x="20922" y="1738"/>
                      <a:pt x="20062" y="1879"/>
                      <a:pt x="19033" y="1879"/>
                    </a:cubicBezTo>
                    <a:cubicBezTo>
                      <a:pt x="17141" y="1879"/>
                      <a:pt x="15420" y="1390"/>
                      <a:pt x="13918" y="424"/>
                    </a:cubicBezTo>
                    <a:cubicBezTo>
                      <a:pt x="13489" y="148"/>
                      <a:pt x="12989" y="1"/>
                      <a:pt x="124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3636200" y="341500"/>
                <a:ext cx="575950" cy="626200"/>
              </a:xfrm>
              <a:custGeom>
                <a:rect b="b" l="l" r="r" t="t"/>
                <a:pathLst>
                  <a:path extrusionOk="0" h="25048" w="23038">
                    <a:moveTo>
                      <a:pt x="11526" y="0"/>
                    </a:moveTo>
                    <a:cubicBezTo>
                      <a:pt x="11524" y="0"/>
                      <a:pt x="11522" y="0"/>
                      <a:pt x="11521" y="0"/>
                    </a:cubicBezTo>
                    <a:lnTo>
                      <a:pt x="11513" y="0"/>
                    </a:lnTo>
                    <a:cubicBezTo>
                      <a:pt x="11122" y="1"/>
                      <a:pt x="10740" y="115"/>
                      <a:pt x="10412" y="327"/>
                    </a:cubicBezTo>
                    <a:cubicBezTo>
                      <a:pt x="8880" y="1317"/>
                      <a:pt x="7114" y="1819"/>
                      <a:pt x="5163" y="1819"/>
                    </a:cubicBezTo>
                    <a:cubicBezTo>
                      <a:pt x="4088" y="1819"/>
                      <a:pt x="3190" y="1666"/>
                      <a:pt x="2653" y="1574"/>
                    </a:cubicBezTo>
                    <a:cubicBezTo>
                      <a:pt x="2377" y="1527"/>
                      <a:pt x="2195" y="1496"/>
                      <a:pt x="2065" y="1496"/>
                    </a:cubicBezTo>
                    <a:cubicBezTo>
                      <a:pt x="942" y="1497"/>
                      <a:pt x="30" y="2404"/>
                      <a:pt x="23" y="3527"/>
                    </a:cubicBezTo>
                    <a:cubicBezTo>
                      <a:pt x="1" y="7866"/>
                      <a:pt x="869" y="11878"/>
                      <a:pt x="2607" y="15453"/>
                    </a:cubicBezTo>
                    <a:cubicBezTo>
                      <a:pt x="4345" y="19028"/>
                      <a:pt x="6929" y="22118"/>
                      <a:pt x="10286" y="24638"/>
                    </a:cubicBezTo>
                    <a:cubicBezTo>
                      <a:pt x="10638" y="24904"/>
                      <a:pt x="11067" y="25047"/>
                      <a:pt x="11509" y="25047"/>
                    </a:cubicBezTo>
                    <a:cubicBezTo>
                      <a:pt x="11510" y="25047"/>
                      <a:pt x="11512" y="25047"/>
                      <a:pt x="11513" y="25047"/>
                    </a:cubicBezTo>
                    <a:cubicBezTo>
                      <a:pt x="11957" y="25047"/>
                      <a:pt x="12388" y="24904"/>
                      <a:pt x="12742" y="24635"/>
                    </a:cubicBezTo>
                    <a:cubicBezTo>
                      <a:pt x="16166" y="22047"/>
                      <a:pt x="18779" y="18904"/>
                      <a:pt x="20508" y="15295"/>
                    </a:cubicBezTo>
                    <a:cubicBezTo>
                      <a:pt x="22194" y="11775"/>
                      <a:pt x="23037" y="7816"/>
                      <a:pt x="23015" y="3528"/>
                    </a:cubicBezTo>
                    <a:cubicBezTo>
                      <a:pt x="23008" y="2405"/>
                      <a:pt x="22096" y="1497"/>
                      <a:pt x="20973" y="1497"/>
                    </a:cubicBezTo>
                    <a:cubicBezTo>
                      <a:pt x="20824" y="1497"/>
                      <a:pt x="20624" y="1530"/>
                      <a:pt x="20320" y="1580"/>
                    </a:cubicBezTo>
                    <a:cubicBezTo>
                      <a:pt x="19752" y="1673"/>
                      <a:pt x="18895" y="1816"/>
                      <a:pt x="17857" y="1816"/>
                    </a:cubicBezTo>
                    <a:cubicBezTo>
                      <a:pt x="15923" y="1816"/>
                      <a:pt x="14162" y="1314"/>
                      <a:pt x="12623" y="323"/>
                    </a:cubicBezTo>
                    <a:cubicBezTo>
                      <a:pt x="12295" y="113"/>
                      <a:pt x="11915" y="0"/>
                      <a:pt x="1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3642200" y="347500"/>
                <a:ext cx="563950" cy="614175"/>
              </a:xfrm>
              <a:custGeom>
                <a:rect b="b" l="l" r="r" t="t"/>
                <a:pathLst>
                  <a:path extrusionOk="0" h="24567" w="22558">
                    <a:moveTo>
                      <a:pt x="11286" y="0"/>
                    </a:moveTo>
                    <a:cubicBezTo>
                      <a:pt x="11284" y="0"/>
                      <a:pt x="11282" y="0"/>
                      <a:pt x="11281" y="1"/>
                    </a:cubicBezTo>
                    <a:lnTo>
                      <a:pt x="11274" y="1"/>
                    </a:lnTo>
                    <a:cubicBezTo>
                      <a:pt x="10930" y="2"/>
                      <a:pt x="10592" y="102"/>
                      <a:pt x="10302" y="289"/>
                    </a:cubicBezTo>
                    <a:cubicBezTo>
                      <a:pt x="8731" y="1305"/>
                      <a:pt x="6922" y="1819"/>
                      <a:pt x="4923" y="1819"/>
                    </a:cubicBezTo>
                    <a:cubicBezTo>
                      <a:pt x="3828" y="1819"/>
                      <a:pt x="2917" y="1664"/>
                      <a:pt x="2372" y="1571"/>
                    </a:cubicBezTo>
                    <a:cubicBezTo>
                      <a:pt x="2109" y="1526"/>
                      <a:pt x="1934" y="1496"/>
                      <a:pt x="1825" y="1496"/>
                    </a:cubicBezTo>
                    <a:cubicBezTo>
                      <a:pt x="833" y="1497"/>
                      <a:pt x="30" y="2297"/>
                      <a:pt x="24" y="3289"/>
                    </a:cubicBezTo>
                    <a:cubicBezTo>
                      <a:pt x="1" y="7590"/>
                      <a:pt x="862" y="11567"/>
                      <a:pt x="2583" y="15108"/>
                    </a:cubicBezTo>
                    <a:cubicBezTo>
                      <a:pt x="4304" y="18648"/>
                      <a:pt x="6864" y="21708"/>
                      <a:pt x="10190" y="24206"/>
                    </a:cubicBezTo>
                    <a:cubicBezTo>
                      <a:pt x="10501" y="24440"/>
                      <a:pt x="10879" y="24566"/>
                      <a:pt x="11269" y="24566"/>
                    </a:cubicBezTo>
                    <a:cubicBezTo>
                      <a:pt x="11270" y="24566"/>
                      <a:pt x="11272" y="24566"/>
                      <a:pt x="11273" y="24566"/>
                    </a:cubicBezTo>
                    <a:cubicBezTo>
                      <a:pt x="11275" y="24566"/>
                      <a:pt x="11276" y="24566"/>
                      <a:pt x="11278" y="24566"/>
                    </a:cubicBezTo>
                    <a:cubicBezTo>
                      <a:pt x="11668" y="24566"/>
                      <a:pt x="12047" y="24438"/>
                      <a:pt x="12357" y="24202"/>
                    </a:cubicBezTo>
                    <a:cubicBezTo>
                      <a:pt x="15750" y="21638"/>
                      <a:pt x="18339" y="18524"/>
                      <a:pt x="20051" y="14951"/>
                    </a:cubicBezTo>
                    <a:cubicBezTo>
                      <a:pt x="21722" y="11464"/>
                      <a:pt x="22557" y="7539"/>
                      <a:pt x="22535" y="3289"/>
                    </a:cubicBezTo>
                    <a:cubicBezTo>
                      <a:pt x="22529" y="2297"/>
                      <a:pt x="21725" y="1497"/>
                      <a:pt x="20733" y="1496"/>
                    </a:cubicBezTo>
                    <a:cubicBezTo>
                      <a:pt x="20605" y="1496"/>
                      <a:pt x="20401" y="1530"/>
                      <a:pt x="20120" y="1577"/>
                    </a:cubicBezTo>
                    <a:cubicBezTo>
                      <a:pt x="19544" y="1671"/>
                      <a:pt x="18675" y="1815"/>
                      <a:pt x="17617" y="1815"/>
                    </a:cubicBezTo>
                    <a:cubicBezTo>
                      <a:pt x="15636" y="1815"/>
                      <a:pt x="13831" y="1301"/>
                      <a:pt x="12253" y="285"/>
                    </a:cubicBezTo>
                    <a:cubicBezTo>
                      <a:pt x="11964" y="100"/>
                      <a:pt x="11629" y="0"/>
                      <a:pt x="1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3812250" y="445650"/>
                <a:ext cx="227000" cy="292025"/>
              </a:xfrm>
              <a:custGeom>
                <a:rect b="b" l="l" r="r" t="t"/>
                <a:pathLst>
                  <a:path extrusionOk="0" h="11681" w="9080">
                    <a:moveTo>
                      <a:pt x="4536" y="2043"/>
                    </a:moveTo>
                    <a:cubicBezTo>
                      <a:pt x="4537" y="2043"/>
                      <a:pt x="4538" y="2043"/>
                      <a:pt x="4539" y="2043"/>
                    </a:cubicBezTo>
                    <a:cubicBezTo>
                      <a:pt x="5128" y="2043"/>
                      <a:pt x="5637" y="2408"/>
                      <a:pt x="5751" y="2913"/>
                    </a:cubicBezTo>
                    <a:cubicBezTo>
                      <a:pt x="5775" y="3019"/>
                      <a:pt x="5777" y="3058"/>
                      <a:pt x="5774" y="3495"/>
                    </a:cubicBezTo>
                    <a:cubicBezTo>
                      <a:pt x="5772" y="3659"/>
                      <a:pt x="5771" y="3877"/>
                      <a:pt x="5771" y="4171"/>
                    </a:cubicBezTo>
                    <a:lnTo>
                      <a:pt x="3306" y="4171"/>
                    </a:lnTo>
                    <a:cubicBezTo>
                      <a:pt x="3306" y="3877"/>
                      <a:pt x="3305" y="3658"/>
                      <a:pt x="3304" y="3494"/>
                    </a:cubicBezTo>
                    <a:cubicBezTo>
                      <a:pt x="3301" y="3053"/>
                      <a:pt x="3302" y="3020"/>
                      <a:pt x="3326" y="2913"/>
                    </a:cubicBezTo>
                    <a:cubicBezTo>
                      <a:pt x="3440" y="2409"/>
                      <a:pt x="3948" y="2043"/>
                      <a:pt x="4536" y="2043"/>
                    </a:cubicBezTo>
                    <a:close/>
                    <a:moveTo>
                      <a:pt x="4539" y="1"/>
                    </a:moveTo>
                    <a:cubicBezTo>
                      <a:pt x="2674" y="1"/>
                      <a:pt x="1159" y="1400"/>
                      <a:pt x="1159" y="3120"/>
                    </a:cubicBezTo>
                    <a:lnTo>
                      <a:pt x="1159" y="4175"/>
                    </a:lnTo>
                    <a:cubicBezTo>
                      <a:pt x="609" y="4227"/>
                      <a:pt x="144" y="4612"/>
                      <a:pt x="29" y="5130"/>
                    </a:cubicBezTo>
                    <a:cubicBezTo>
                      <a:pt x="11" y="5207"/>
                      <a:pt x="3" y="5243"/>
                      <a:pt x="1" y="7886"/>
                    </a:cubicBezTo>
                    <a:lnTo>
                      <a:pt x="1" y="10466"/>
                    </a:lnTo>
                    <a:cubicBezTo>
                      <a:pt x="1" y="11135"/>
                      <a:pt x="576" y="11679"/>
                      <a:pt x="1285" y="11679"/>
                    </a:cubicBezTo>
                    <a:lnTo>
                      <a:pt x="7792" y="11680"/>
                    </a:lnTo>
                    <a:cubicBezTo>
                      <a:pt x="8501" y="11680"/>
                      <a:pt x="9078" y="11135"/>
                      <a:pt x="9078" y="10464"/>
                    </a:cubicBezTo>
                    <a:cubicBezTo>
                      <a:pt x="9080" y="5305"/>
                      <a:pt x="9070" y="5248"/>
                      <a:pt x="9061" y="5193"/>
                    </a:cubicBezTo>
                    <a:cubicBezTo>
                      <a:pt x="8969" y="4640"/>
                      <a:pt x="8498" y="4229"/>
                      <a:pt x="7919" y="4176"/>
                    </a:cubicBezTo>
                    <a:lnTo>
                      <a:pt x="7919" y="3120"/>
                    </a:lnTo>
                    <a:cubicBezTo>
                      <a:pt x="7919" y="1400"/>
                      <a:pt x="6402" y="1"/>
                      <a:pt x="45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29"/>
              <p:cNvSpPr/>
              <p:nvPr/>
            </p:nvSpPr>
            <p:spPr>
              <a:xfrm>
                <a:off x="3824700" y="458250"/>
                <a:ext cx="202000" cy="266850"/>
              </a:xfrm>
              <a:custGeom>
                <a:rect b="b" l="l" r="r" t="t"/>
                <a:pathLst>
                  <a:path extrusionOk="0" h="10674" w="8080">
                    <a:moveTo>
                      <a:pt x="4041" y="1036"/>
                    </a:moveTo>
                    <a:cubicBezTo>
                      <a:pt x="4880" y="1036"/>
                      <a:pt x="5581" y="1578"/>
                      <a:pt x="5743" y="2298"/>
                    </a:cubicBezTo>
                    <a:cubicBezTo>
                      <a:pt x="5804" y="2566"/>
                      <a:pt x="5768" y="2627"/>
                      <a:pt x="5779" y="4169"/>
                    </a:cubicBezTo>
                    <a:lnTo>
                      <a:pt x="2304" y="4169"/>
                    </a:lnTo>
                    <a:cubicBezTo>
                      <a:pt x="2314" y="2625"/>
                      <a:pt x="2278" y="2566"/>
                      <a:pt x="2339" y="2298"/>
                    </a:cubicBezTo>
                    <a:cubicBezTo>
                      <a:pt x="2501" y="1578"/>
                      <a:pt x="3202" y="1036"/>
                      <a:pt x="4041" y="1036"/>
                    </a:cubicBezTo>
                    <a:close/>
                    <a:moveTo>
                      <a:pt x="4041" y="5659"/>
                    </a:moveTo>
                    <a:cubicBezTo>
                      <a:pt x="4624" y="5659"/>
                      <a:pt x="5099" y="6090"/>
                      <a:pt x="5099" y="6621"/>
                    </a:cubicBezTo>
                    <a:cubicBezTo>
                      <a:pt x="5099" y="6940"/>
                      <a:pt x="4926" y="7223"/>
                      <a:pt x="4662" y="7398"/>
                    </a:cubicBezTo>
                    <a:lnTo>
                      <a:pt x="5025" y="8944"/>
                    </a:lnTo>
                    <a:cubicBezTo>
                      <a:pt x="5027" y="8955"/>
                      <a:pt x="5029" y="8964"/>
                      <a:pt x="5030" y="8974"/>
                    </a:cubicBezTo>
                    <a:cubicBezTo>
                      <a:pt x="5036" y="9043"/>
                      <a:pt x="5015" y="9110"/>
                      <a:pt x="4968" y="9161"/>
                    </a:cubicBezTo>
                    <a:cubicBezTo>
                      <a:pt x="4912" y="9222"/>
                      <a:pt x="4834" y="9257"/>
                      <a:pt x="4751" y="9257"/>
                    </a:cubicBezTo>
                    <a:cubicBezTo>
                      <a:pt x="4750" y="9257"/>
                      <a:pt x="4749" y="9257"/>
                      <a:pt x="4748" y="9257"/>
                    </a:cubicBezTo>
                    <a:lnTo>
                      <a:pt x="3334" y="9257"/>
                    </a:lnTo>
                    <a:cubicBezTo>
                      <a:pt x="3332" y="9257"/>
                      <a:pt x="3331" y="9257"/>
                      <a:pt x="3330" y="9257"/>
                    </a:cubicBezTo>
                    <a:cubicBezTo>
                      <a:pt x="3247" y="9257"/>
                      <a:pt x="3168" y="9222"/>
                      <a:pt x="3113" y="9161"/>
                    </a:cubicBezTo>
                    <a:cubicBezTo>
                      <a:pt x="3074" y="9117"/>
                      <a:pt x="3051" y="9062"/>
                      <a:pt x="3050" y="9004"/>
                    </a:cubicBezTo>
                    <a:cubicBezTo>
                      <a:pt x="3049" y="8984"/>
                      <a:pt x="3051" y="8964"/>
                      <a:pt x="3056" y="8944"/>
                    </a:cubicBezTo>
                    <a:lnTo>
                      <a:pt x="3420" y="7398"/>
                    </a:lnTo>
                    <a:cubicBezTo>
                      <a:pt x="3156" y="7223"/>
                      <a:pt x="2983" y="6940"/>
                      <a:pt x="2983" y="6621"/>
                    </a:cubicBezTo>
                    <a:cubicBezTo>
                      <a:pt x="2983" y="6090"/>
                      <a:pt x="3457" y="5659"/>
                      <a:pt x="4041" y="5659"/>
                    </a:cubicBezTo>
                    <a:close/>
                    <a:moveTo>
                      <a:pt x="4041" y="1"/>
                    </a:moveTo>
                    <a:cubicBezTo>
                      <a:pt x="2466" y="1"/>
                      <a:pt x="1164" y="1162"/>
                      <a:pt x="1164" y="2616"/>
                    </a:cubicBezTo>
                    <a:lnTo>
                      <a:pt x="1164" y="4169"/>
                    </a:lnTo>
                    <a:lnTo>
                      <a:pt x="787" y="4169"/>
                    </a:lnTo>
                    <a:cubicBezTo>
                      <a:pt x="398" y="4169"/>
                      <a:pt x="92" y="4423"/>
                      <a:pt x="21" y="4738"/>
                    </a:cubicBezTo>
                    <a:cubicBezTo>
                      <a:pt x="0" y="4830"/>
                      <a:pt x="6" y="9958"/>
                      <a:pt x="6" y="9962"/>
                    </a:cubicBezTo>
                    <a:cubicBezTo>
                      <a:pt x="6" y="10338"/>
                      <a:pt x="338" y="10673"/>
                      <a:pt x="787" y="10673"/>
                    </a:cubicBezTo>
                    <a:lnTo>
                      <a:pt x="7294" y="10673"/>
                    </a:lnTo>
                    <a:cubicBezTo>
                      <a:pt x="7742" y="10673"/>
                      <a:pt x="8077" y="10341"/>
                      <a:pt x="8077" y="9962"/>
                    </a:cubicBezTo>
                    <a:cubicBezTo>
                      <a:pt x="8077" y="9959"/>
                      <a:pt x="8080" y="4843"/>
                      <a:pt x="8068" y="4773"/>
                    </a:cubicBezTo>
                    <a:cubicBezTo>
                      <a:pt x="8012" y="4440"/>
                      <a:pt x="7696" y="4169"/>
                      <a:pt x="7295" y="4169"/>
                    </a:cubicBezTo>
                    <a:lnTo>
                      <a:pt x="6918" y="4169"/>
                    </a:lnTo>
                    <a:lnTo>
                      <a:pt x="6918" y="2616"/>
                    </a:lnTo>
                    <a:cubicBezTo>
                      <a:pt x="6918" y="1160"/>
                      <a:pt x="5613" y="1"/>
                      <a:pt x="4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8" name="Google Shape;1568;p29"/>
          <p:cNvSpPr/>
          <p:nvPr/>
        </p:nvSpPr>
        <p:spPr>
          <a:xfrm>
            <a:off x="5625532" y="2485556"/>
            <a:ext cx="791400" cy="791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29"/>
          <p:cNvSpPr txBox="1"/>
          <p:nvPr>
            <p:ph idx="6" type="title"/>
          </p:nvPr>
        </p:nvSpPr>
        <p:spPr>
          <a:xfrm>
            <a:off x="5706082" y="2566108"/>
            <a:ext cx="630300" cy="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70" name="Google Shape;1570;p29"/>
          <p:cNvSpPr txBox="1"/>
          <p:nvPr>
            <p:ph idx="14" type="subTitle"/>
          </p:nvPr>
        </p:nvSpPr>
        <p:spPr>
          <a:xfrm>
            <a:off x="5267412" y="3386281"/>
            <a:ext cx="29256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CONCLUSIONI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42" name="Google Shape;1742;p47"/>
          <p:cNvSpPr txBox="1"/>
          <p:nvPr/>
        </p:nvSpPr>
        <p:spPr>
          <a:xfrm>
            <a:off x="822350" y="986825"/>
            <a:ext cx="33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Proxy Socks5 port 1080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43" name="Google Shape;1743;p47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44" name="Google Shape;17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125" y="445025"/>
            <a:ext cx="841025" cy="82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5" name="Google Shape;1745;p47"/>
          <p:cNvSpPr txBox="1"/>
          <p:nvPr/>
        </p:nvSpPr>
        <p:spPr>
          <a:xfrm>
            <a:off x="822350" y="1420450"/>
            <a:ext cx="63024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SOCKS5 è la versione più aggiornata del protocollo SOCKS ed introduce un vero sistema di autenticazione, aggiunge il supporto al protocollo di rete IPv6 e all'UDP.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differenza di un proxy HTTP, capace di veicolare solo traffico HTTP, un server proxy SOCKS5 permette di veicolare qualsiasi tipo di traffico, TCP o UDP, permettendo a un client di anonimizzare le proprie comunicazioni con il server di destinazione. Un server proxy SOCKS5 funziona con i protocolli HTTP, FTP, SMTP, POP3, NNTP, garantendo un grado di anonimizzazione completo.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46" name="Google Shape;174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0888" y="3237125"/>
            <a:ext cx="4462236" cy="18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52" name="Google Shape;1752;p48"/>
          <p:cNvSpPr txBox="1"/>
          <p:nvPr/>
        </p:nvSpPr>
        <p:spPr>
          <a:xfrm>
            <a:off x="822350" y="986825"/>
            <a:ext cx="387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Directory </a:t>
            </a: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Scanning con dirb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53" name="Google Shape;1753;p48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54" name="Google Shape;175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925" y="1648600"/>
            <a:ext cx="4841451" cy="304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5" name="Google Shape;1755;p48"/>
          <p:cNvSpPr txBox="1"/>
          <p:nvPr/>
        </p:nvSpPr>
        <p:spPr>
          <a:xfrm>
            <a:off x="598025" y="1723350"/>
            <a:ext cx="20739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Wordlist: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extensions_common.txt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61" name="Google Shape;1761;p49"/>
          <p:cNvSpPr txBox="1"/>
          <p:nvPr/>
        </p:nvSpPr>
        <p:spPr>
          <a:xfrm>
            <a:off x="822350" y="986825"/>
            <a:ext cx="387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Directory Scanning con dirb -X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62" name="Google Shape;1762;p49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63" name="Google Shape;176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425" y="1618700"/>
            <a:ext cx="5192350" cy="2934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4" name="Google Shape;1764;p49"/>
          <p:cNvSpPr txBox="1"/>
          <p:nvPr/>
        </p:nvSpPr>
        <p:spPr>
          <a:xfrm>
            <a:off x="675925" y="1764325"/>
            <a:ext cx="1846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Estensioni ricercate: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txt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php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php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phtml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html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65" name="Google Shape;1765;p49"/>
          <p:cNvSpPr/>
          <p:nvPr/>
        </p:nvSpPr>
        <p:spPr>
          <a:xfrm>
            <a:off x="2556800" y="3633350"/>
            <a:ext cx="2698800" cy="149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ENUMERATION TARGET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71" name="Google Shape;1771;p50"/>
          <p:cNvSpPr txBox="1"/>
          <p:nvPr/>
        </p:nvSpPr>
        <p:spPr>
          <a:xfrm>
            <a:off x="822350" y="986825"/>
            <a:ext cx="454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Visita manuale del file trovato </a:t>
            </a:r>
            <a:endParaRPr b="1"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72" name="Google Shape;1772;p50"/>
          <p:cNvSpPr txBox="1"/>
          <p:nvPr/>
        </p:nvSpPr>
        <p:spPr>
          <a:xfrm>
            <a:off x="822350" y="3237125"/>
            <a:ext cx="571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73" name="Google Shape;177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762" y="1973400"/>
            <a:ext cx="7748471" cy="16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51"/>
          <p:cNvSpPr/>
          <p:nvPr/>
        </p:nvSpPr>
        <p:spPr>
          <a:xfrm>
            <a:off x="720000" y="3410308"/>
            <a:ext cx="3799800" cy="531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79" name="Google Shape;1779;p51"/>
          <p:cNvSpPr txBox="1"/>
          <p:nvPr>
            <p:ph type="title"/>
          </p:nvPr>
        </p:nvSpPr>
        <p:spPr>
          <a:xfrm>
            <a:off x="385000" y="1985500"/>
            <a:ext cx="41346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xo 2"/>
                <a:ea typeface="Exo 2"/>
                <a:cs typeface="Exo 2"/>
                <a:sym typeface="Exo 2"/>
              </a:rPr>
              <a:t>EXPLOITATION</a:t>
            </a:r>
            <a:endParaRPr/>
          </a:p>
        </p:txBody>
      </p:sp>
      <p:sp>
        <p:nvSpPr>
          <p:cNvPr id="1780" name="Google Shape;1780;p51"/>
          <p:cNvSpPr txBox="1"/>
          <p:nvPr>
            <p:ph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81" name="Google Shape;1781;p51"/>
          <p:cNvSpPr txBox="1"/>
          <p:nvPr>
            <p:ph idx="1" type="subTitle"/>
          </p:nvPr>
        </p:nvSpPr>
        <p:spPr>
          <a:xfrm>
            <a:off x="753300" y="3365288"/>
            <a:ext cx="37665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Vulnerability Mapping, Target Exploitation, Privilege Escalation</a:t>
            </a:r>
            <a:endParaRPr/>
          </a:p>
        </p:txBody>
      </p:sp>
      <p:cxnSp>
        <p:nvCxnSpPr>
          <p:cNvPr id="1782" name="Google Shape;1782;p51"/>
          <p:cNvCxnSpPr/>
          <p:nvPr/>
        </p:nvCxnSpPr>
        <p:spPr>
          <a:xfrm>
            <a:off x="4999325" y="1109438"/>
            <a:ext cx="0" cy="2719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83" name="Google Shape;1783;p51"/>
          <p:cNvGrpSpPr/>
          <p:nvPr/>
        </p:nvGrpSpPr>
        <p:grpSpPr>
          <a:xfrm flipH="1" rot="10800000">
            <a:off x="441250" y="4182221"/>
            <a:ext cx="1080420" cy="731966"/>
            <a:chOff x="7840175" y="1017725"/>
            <a:chExt cx="1080420" cy="731966"/>
          </a:xfrm>
        </p:grpSpPr>
        <p:sp>
          <p:nvSpPr>
            <p:cNvPr id="1784" name="Google Shape;1784;p51"/>
            <p:cNvSpPr/>
            <p:nvPr/>
          </p:nvSpPr>
          <p:spPr>
            <a:xfrm>
              <a:off x="7840175" y="1134250"/>
              <a:ext cx="545071" cy="539962"/>
            </a:xfrm>
            <a:custGeom>
              <a:rect b="b" l="l" r="r" t="t"/>
              <a:pathLst>
                <a:path extrusionOk="0" h="10097" w="10193">
                  <a:moveTo>
                    <a:pt x="5092" y="2117"/>
                  </a:moveTo>
                  <a:cubicBezTo>
                    <a:pt x="5189" y="2117"/>
                    <a:pt x="5287" y="2122"/>
                    <a:pt x="5386" y="2131"/>
                  </a:cubicBezTo>
                  <a:cubicBezTo>
                    <a:pt x="6998" y="2291"/>
                    <a:pt x="8175" y="3726"/>
                    <a:pt x="8014" y="5337"/>
                  </a:cubicBezTo>
                  <a:cubicBezTo>
                    <a:pt x="7865" y="6850"/>
                    <a:pt x="6590" y="7980"/>
                    <a:pt x="5102" y="7980"/>
                  </a:cubicBezTo>
                  <a:cubicBezTo>
                    <a:pt x="5005" y="7980"/>
                    <a:pt x="4907" y="7975"/>
                    <a:pt x="4808" y="7965"/>
                  </a:cubicBezTo>
                  <a:cubicBezTo>
                    <a:pt x="3197" y="7806"/>
                    <a:pt x="2020" y="6370"/>
                    <a:pt x="2180" y="4759"/>
                  </a:cubicBezTo>
                  <a:cubicBezTo>
                    <a:pt x="2330" y="3247"/>
                    <a:pt x="3604" y="2117"/>
                    <a:pt x="5092" y="2117"/>
                  </a:cubicBezTo>
                  <a:close/>
                  <a:moveTo>
                    <a:pt x="5090" y="0"/>
                  </a:moveTo>
                  <a:cubicBezTo>
                    <a:pt x="4303" y="0"/>
                    <a:pt x="3525" y="185"/>
                    <a:pt x="2821" y="543"/>
                  </a:cubicBezTo>
                  <a:lnTo>
                    <a:pt x="3307" y="1401"/>
                  </a:lnTo>
                  <a:cubicBezTo>
                    <a:pt x="2971" y="1566"/>
                    <a:pt x="2658" y="1777"/>
                    <a:pt x="2380" y="2028"/>
                  </a:cubicBezTo>
                  <a:lnTo>
                    <a:pt x="1753" y="1268"/>
                  </a:lnTo>
                  <a:cubicBezTo>
                    <a:pt x="1084" y="1856"/>
                    <a:pt x="585" y="2613"/>
                    <a:pt x="306" y="3458"/>
                  </a:cubicBezTo>
                  <a:lnTo>
                    <a:pt x="1256" y="3722"/>
                  </a:lnTo>
                  <a:cubicBezTo>
                    <a:pt x="1151" y="4022"/>
                    <a:pt x="1082" y="4332"/>
                    <a:pt x="1050" y="4648"/>
                  </a:cubicBezTo>
                  <a:cubicBezTo>
                    <a:pt x="1044" y="4708"/>
                    <a:pt x="1045" y="4766"/>
                    <a:pt x="1042" y="4826"/>
                  </a:cubicBezTo>
                  <a:lnTo>
                    <a:pt x="58" y="4731"/>
                  </a:lnTo>
                  <a:lnTo>
                    <a:pt x="58" y="4731"/>
                  </a:lnTo>
                  <a:cubicBezTo>
                    <a:pt x="0" y="5626"/>
                    <a:pt x="183" y="6520"/>
                    <a:pt x="590" y="7320"/>
                  </a:cubicBezTo>
                  <a:lnTo>
                    <a:pt x="1448" y="6835"/>
                  </a:lnTo>
                  <a:cubicBezTo>
                    <a:pt x="1615" y="7175"/>
                    <a:pt x="1828" y="7489"/>
                    <a:pt x="2082" y="7770"/>
                  </a:cubicBezTo>
                  <a:lnTo>
                    <a:pt x="1320" y="8397"/>
                  </a:lnTo>
                  <a:cubicBezTo>
                    <a:pt x="1917" y="9073"/>
                    <a:pt x="2685" y="9575"/>
                    <a:pt x="3543" y="9850"/>
                  </a:cubicBezTo>
                  <a:lnTo>
                    <a:pt x="3806" y="8902"/>
                  </a:lnTo>
                  <a:cubicBezTo>
                    <a:pt x="4095" y="8999"/>
                    <a:pt x="4393" y="9065"/>
                    <a:pt x="4697" y="9096"/>
                  </a:cubicBezTo>
                  <a:cubicBezTo>
                    <a:pt x="4766" y="9102"/>
                    <a:pt x="4835" y="9102"/>
                    <a:pt x="4905" y="9105"/>
                  </a:cubicBezTo>
                  <a:lnTo>
                    <a:pt x="4807" y="10087"/>
                  </a:lnTo>
                  <a:cubicBezTo>
                    <a:pt x="4906" y="10093"/>
                    <a:pt x="5005" y="10096"/>
                    <a:pt x="5104" y="10096"/>
                  </a:cubicBezTo>
                  <a:cubicBezTo>
                    <a:pt x="5896" y="10096"/>
                    <a:pt x="6678" y="9909"/>
                    <a:pt x="7385" y="9546"/>
                  </a:cubicBezTo>
                  <a:lnTo>
                    <a:pt x="6902" y="8688"/>
                  </a:lnTo>
                  <a:cubicBezTo>
                    <a:pt x="7240" y="8520"/>
                    <a:pt x="7553" y="8307"/>
                    <a:pt x="7831" y="8054"/>
                  </a:cubicBezTo>
                  <a:lnTo>
                    <a:pt x="8456" y="8816"/>
                  </a:lnTo>
                  <a:cubicBezTo>
                    <a:pt x="9124" y="8223"/>
                    <a:pt x="9622" y="7462"/>
                    <a:pt x="9896" y="6611"/>
                  </a:cubicBezTo>
                  <a:lnTo>
                    <a:pt x="8950" y="6346"/>
                  </a:lnTo>
                  <a:cubicBezTo>
                    <a:pt x="9048" y="6056"/>
                    <a:pt x="9114" y="5755"/>
                    <a:pt x="9145" y="5450"/>
                  </a:cubicBezTo>
                  <a:cubicBezTo>
                    <a:pt x="9152" y="5382"/>
                    <a:pt x="9152" y="5313"/>
                    <a:pt x="9155" y="5245"/>
                  </a:cubicBezTo>
                  <a:lnTo>
                    <a:pt x="10136" y="5354"/>
                  </a:lnTo>
                  <a:cubicBezTo>
                    <a:pt x="10192" y="4456"/>
                    <a:pt x="10005" y="3560"/>
                    <a:pt x="9596" y="2760"/>
                  </a:cubicBezTo>
                  <a:lnTo>
                    <a:pt x="8738" y="3242"/>
                  </a:lnTo>
                  <a:cubicBezTo>
                    <a:pt x="8571" y="2908"/>
                    <a:pt x="8360" y="2598"/>
                    <a:pt x="8109" y="2322"/>
                  </a:cubicBezTo>
                  <a:lnTo>
                    <a:pt x="8889" y="1717"/>
                  </a:lnTo>
                  <a:cubicBezTo>
                    <a:pt x="8291" y="1032"/>
                    <a:pt x="7516" y="523"/>
                    <a:pt x="6650" y="245"/>
                  </a:cubicBezTo>
                  <a:lnTo>
                    <a:pt x="6391" y="1196"/>
                  </a:lnTo>
                  <a:cubicBezTo>
                    <a:pt x="6101" y="1097"/>
                    <a:pt x="5802" y="1032"/>
                    <a:pt x="5499" y="1001"/>
                  </a:cubicBezTo>
                  <a:cubicBezTo>
                    <a:pt x="5426" y="994"/>
                    <a:pt x="5355" y="994"/>
                    <a:pt x="5282" y="991"/>
                  </a:cubicBezTo>
                  <a:lnTo>
                    <a:pt x="5378" y="8"/>
                  </a:lnTo>
                  <a:cubicBezTo>
                    <a:pt x="5282" y="3"/>
                    <a:pt x="5186" y="0"/>
                    <a:pt x="509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1"/>
            <p:cNvSpPr/>
            <p:nvPr/>
          </p:nvSpPr>
          <p:spPr>
            <a:xfrm>
              <a:off x="8274612" y="1017725"/>
              <a:ext cx="315396" cy="313271"/>
            </a:xfrm>
            <a:custGeom>
              <a:rect b="b" l="l" r="r" t="t"/>
              <a:pathLst>
                <a:path extrusionOk="0" h="5858" w="5898">
                  <a:moveTo>
                    <a:pt x="2945" y="1335"/>
                  </a:moveTo>
                  <a:cubicBezTo>
                    <a:pt x="3488" y="1335"/>
                    <a:pt x="4014" y="1621"/>
                    <a:pt x="4302" y="2093"/>
                  </a:cubicBezTo>
                  <a:cubicBezTo>
                    <a:pt x="4648" y="2659"/>
                    <a:pt x="4598" y="3402"/>
                    <a:pt x="4179" y="3917"/>
                  </a:cubicBezTo>
                  <a:cubicBezTo>
                    <a:pt x="3873" y="4294"/>
                    <a:pt x="3411" y="4498"/>
                    <a:pt x="2944" y="4498"/>
                  </a:cubicBezTo>
                  <a:cubicBezTo>
                    <a:pt x="2692" y="4498"/>
                    <a:pt x="2439" y="4439"/>
                    <a:pt x="2208" y="4316"/>
                  </a:cubicBezTo>
                  <a:cubicBezTo>
                    <a:pt x="1627" y="4007"/>
                    <a:pt x="1291" y="3350"/>
                    <a:pt x="1383" y="2698"/>
                  </a:cubicBezTo>
                  <a:cubicBezTo>
                    <a:pt x="1475" y="2037"/>
                    <a:pt x="1989" y="1496"/>
                    <a:pt x="2642" y="1365"/>
                  </a:cubicBezTo>
                  <a:cubicBezTo>
                    <a:pt x="2742" y="1345"/>
                    <a:pt x="2844" y="1335"/>
                    <a:pt x="2945" y="1335"/>
                  </a:cubicBezTo>
                  <a:close/>
                  <a:moveTo>
                    <a:pt x="2957" y="0"/>
                  </a:moveTo>
                  <a:cubicBezTo>
                    <a:pt x="2879" y="0"/>
                    <a:pt x="2801" y="3"/>
                    <a:pt x="2723" y="9"/>
                  </a:cubicBezTo>
                  <a:lnTo>
                    <a:pt x="2796" y="737"/>
                  </a:lnTo>
                  <a:cubicBezTo>
                    <a:pt x="2500" y="758"/>
                    <a:pt x="2212" y="837"/>
                    <a:pt x="1949" y="972"/>
                  </a:cubicBezTo>
                  <a:lnTo>
                    <a:pt x="1632" y="310"/>
                  </a:lnTo>
                  <a:cubicBezTo>
                    <a:pt x="1285" y="478"/>
                    <a:pt x="976" y="717"/>
                    <a:pt x="728" y="1013"/>
                  </a:cubicBezTo>
                  <a:lnTo>
                    <a:pt x="1292" y="1485"/>
                  </a:lnTo>
                  <a:cubicBezTo>
                    <a:pt x="1101" y="1709"/>
                    <a:pt x="957" y="1969"/>
                    <a:pt x="869" y="2249"/>
                  </a:cubicBezTo>
                  <a:lnTo>
                    <a:pt x="172" y="2002"/>
                  </a:lnTo>
                  <a:cubicBezTo>
                    <a:pt x="50" y="2372"/>
                    <a:pt x="1" y="2761"/>
                    <a:pt x="28" y="3149"/>
                  </a:cubicBezTo>
                  <a:lnTo>
                    <a:pt x="764" y="3084"/>
                  </a:lnTo>
                  <a:cubicBezTo>
                    <a:pt x="780" y="3316"/>
                    <a:pt x="833" y="3543"/>
                    <a:pt x="921" y="3759"/>
                  </a:cubicBezTo>
                  <a:cubicBezTo>
                    <a:pt x="945" y="3817"/>
                    <a:pt x="977" y="3868"/>
                    <a:pt x="1006" y="3923"/>
                  </a:cubicBezTo>
                  <a:lnTo>
                    <a:pt x="330" y="4246"/>
                  </a:lnTo>
                  <a:cubicBezTo>
                    <a:pt x="508" y="4595"/>
                    <a:pt x="755" y="4906"/>
                    <a:pt x="1056" y="5158"/>
                  </a:cubicBezTo>
                  <a:lnTo>
                    <a:pt x="1531" y="4587"/>
                  </a:lnTo>
                  <a:cubicBezTo>
                    <a:pt x="1754" y="4774"/>
                    <a:pt x="2011" y="4915"/>
                    <a:pt x="2289" y="5004"/>
                  </a:cubicBezTo>
                  <a:lnTo>
                    <a:pt x="2040" y="5709"/>
                  </a:lnTo>
                  <a:cubicBezTo>
                    <a:pt x="2336" y="5808"/>
                    <a:pt x="2646" y="5858"/>
                    <a:pt x="2957" y="5858"/>
                  </a:cubicBezTo>
                  <a:cubicBezTo>
                    <a:pt x="3009" y="5858"/>
                    <a:pt x="3061" y="5857"/>
                    <a:pt x="3114" y="5854"/>
                  </a:cubicBezTo>
                  <a:cubicBezTo>
                    <a:pt x="3137" y="5852"/>
                    <a:pt x="3160" y="5849"/>
                    <a:pt x="3184" y="5846"/>
                  </a:cubicBezTo>
                  <a:lnTo>
                    <a:pt x="3118" y="5105"/>
                  </a:lnTo>
                  <a:cubicBezTo>
                    <a:pt x="3409" y="5082"/>
                    <a:pt x="3692" y="5000"/>
                    <a:pt x="3951" y="4864"/>
                  </a:cubicBezTo>
                  <a:lnTo>
                    <a:pt x="4274" y="5534"/>
                  </a:lnTo>
                  <a:cubicBezTo>
                    <a:pt x="4618" y="5357"/>
                    <a:pt x="4924" y="5116"/>
                    <a:pt x="5176" y="4822"/>
                  </a:cubicBezTo>
                  <a:lnTo>
                    <a:pt x="4601" y="4355"/>
                  </a:lnTo>
                  <a:cubicBezTo>
                    <a:pt x="4798" y="4132"/>
                    <a:pt x="4947" y="3872"/>
                    <a:pt x="5038" y="3590"/>
                  </a:cubicBezTo>
                  <a:lnTo>
                    <a:pt x="5731" y="3841"/>
                  </a:lnTo>
                  <a:cubicBezTo>
                    <a:pt x="5742" y="3811"/>
                    <a:pt x="5753" y="3781"/>
                    <a:pt x="5761" y="3751"/>
                  </a:cubicBezTo>
                  <a:cubicBezTo>
                    <a:pt x="5862" y="3407"/>
                    <a:pt x="5897" y="3046"/>
                    <a:pt x="5865" y="2689"/>
                  </a:cubicBezTo>
                  <a:lnTo>
                    <a:pt x="5865" y="2689"/>
                  </a:lnTo>
                  <a:lnTo>
                    <a:pt x="5137" y="2755"/>
                  </a:lnTo>
                  <a:cubicBezTo>
                    <a:pt x="5113" y="2464"/>
                    <a:pt x="5033" y="2180"/>
                    <a:pt x="4900" y="1920"/>
                  </a:cubicBezTo>
                  <a:lnTo>
                    <a:pt x="5562" y="1618"/>
                  </a:lnTo>
                  <a:cubicBezTo>
                    <a:pt x="5386" y="1264"/>
                    <a:pt x="5140" y="949"/>
                    <a:pt x="4840" y="692"/>
                  </a:cubicBezTo>
                  <a:lnTo>
                    <a:pt x="4377" y="1253"/>
                  </a:lnTo>
                  <a:cubicBezTo>
                    <a:pt x="4156" y="1056"/>
                    <a:pt x="3894" y="911"/>
                    <a:pt x="3610" y="828"/>
                  </a:cubicBezTo>
                  <a:lnTo>
                    <a:pt x="3852" y="139"/>
                  </a:lnTo>
                  <a:cubicBezTo>
                    <a:pt x="3562" y="47"/>
                    <a:pt x="3260" y="0"/>
                    <a:pt x="295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1"/>
            <p:cNvSpPr/>
            <p:nvPr/>
          </p:nvSpPr>
          <p:spPr>
            <a:xfrm>
              <a:off x="8604718" y="1433800"/>
              <a:ext cx="315877" cy="315892"/>
            </a:xfrm>
            <a:custGeom>
              <a:rect b="b" l="l" r="r" t="t"/>
              <a:pathLst>
                <a:path extrusionOk="0" h="5907" w="5907">
                  <a:moveTo>
                    <a:pt x="2972" y="1354"/>
                  </a:moveTo>
                  <a:cubicBezTo>
                    <a:pt x="3108" y="1354"/>
                    <a:pt x="3245" y="1371"/>
                    <a:pt x="3379" y="1407"/>
                  </a:cubicBezTo>
                  <a:cubicBezTo>
                    <a:pt x="4020" y="1579"/>
                    <a:pt x="4496" y="2149"/>
                    <a:pt x="4555" y="2809"/>
                  </a:cubicBezTo>
                  <a:cubicBezTo>
                    <a:pt x="4614" y="3475"/>
                    <a:pt x="4236" y="4124"/>
                    <a:pt x="3628" y="4402"/>
                  </a:cubicBezTo>
                  <a:cubicBezTo>
                    <a:pt x="3418" y="4498"/>
                    <a:pt x="3195" y="4544"/>
                    <a:pt x="2974" y="4544"/>
                  </a:cubicBezTo>
                  <a:cubicBezTo>
                    <a:pt x="2469" y="4544"/>
                    <a:pt x="1973" y="4306"/>
                    <a:pt x="1667" y="3881"/>
                  </a:cubicBezTo>
                  <a:cubicBezTo>
                    <a:pt x="1280" y="3342"/>
                    <a:pt x="1271" y="2597"/>
                    <a:pt x="1645" y="2048"/>
                  </a:cubicBezTo>
                  <a:cubicBezTo>
                    <a:pt x="1946" y="1609"/>
                    <a:pt x="2452" y="1354"/>
                    <a:pt x="2972" y="1354"/>
                  </a:cubicBezTo>
                  <a:close/>
                  <a:moveTo>
                    <a:pt x="2938" y="1"/>
                  </a:moveTo>
                  <a:cubicBezTo>
                    <a:pt x="2676" y="1"/>
                    <a:pt x="2415" y="36"/>
                    <a:pt x="2164" y="105"/>
                  </a:cubicBezTo>
                  <a:cubicBezTo>
                    <a:pt x="2042" y="139"/>
                    <a:pt x="1923" y="183"/>
                    <a:pt x="1807" y="233"/>
                  </a:cubicBezTo>
                  <a:lnTo>
                    <a:pt x="2105" y="912"/>
                  </a:lnTo>
                  <a:cubicBezTo>
                    <a:pt x="1833" y="1029"/>
                    <a:pt x="1586" y="1199"/>
                    <a:pt x="1381" y="1414"/>
                  </a:cubicBezTo>
                  <a:lnTo>
                    <a:pt x="862" y="878"/>
                  </a:lnTo>
                  <a:cubicBezTo>
                    <a:pt x="585" y="1157"/>
                    <a:pt x="367" y="1488"/>
                    <a:pt x="218" y="1852"/>
                  </a:cubicBezTo>
                  <a:lnTo>
                    <a:pt x="913" y="2121"/>
                  </a:lnTo>
                  <a:cubicBezTo>
                    <a:pt x="823" y="2338"/>
                    <a:pt x="770" y="2568"/>
                    <a:pt x="754" y="2802"/>
                  </a:cubicBezTo>
                  <a:cubicBezTo>
                    <a:pt x="749" y="2865"/>
                    <a:pt x="755" y="2926"/>
                    <a:pt x="756" y="2988"/>
                  </a:cubicBezTo>
                  <a:lnTo>
                    <a:pt x="0" y="2978"/>
                  </a:lnTo>
                  <a:lnTo>
                    <a:pt x="0" y="2978"/>
                  </a:lnTo>
                  <a:cubicBezTo>
                    <a:pt x="6" y="3374"/>
                    <a:pt x="89" y="3764"/>
                    <a:pt x="249" y="4127"/>
                  </a:cubicBezTo>
                  <a:lnTo>
                    <a:pt x="935" y="3823"/>
                  </a:lnTo>
                  <a:cubicBezTo>
                    <a:pt x="1053" y="4092"/>
                    <a:pt x="1222" y="4335"/>
                    <a:pt x="1434" y="4539"/>
                  </a:cubicBezTo>
                  <a:lnTo>
                    <a:pt x="893" y="5066"/>
                  </a:lnTo>
                  <a:cubicBezTo>
                    <a:pt x="1154" y="5324"/>
                    <a:pt x="1461" y="5531"/>
                    <a:pt x="1798" y="5676"/>
                  </a:cubicBezTo>
                  <a:cubicBezTo>
                    <a:pt x="1821" y="5686"/>
                    <a:pt x="1843" y="5693"/>
                    <a:pt x="1866" y="5701"/>
                  </a:cubicBezTo>
                  <a:lnTo>
                    <a:pt x="2137" y="5001"/>
                  </a:lnTo>
                  <a:cubicBezTo>
                    <a:pt x="2395" y="5104"/>
                    <a:pt x="2669" y="5156"/>
                    <a:pt x="2945" y="5156"/>
                  </a:cubicBezTo>
                  <a:cubicBezTo>
                    <a:pt x="2963" y="5156"/>
                    <a:pt x="2980" y="5156"/>
                    <a:pt x="2998" y="5156"/>
                  </a:cubicBezTo>
                  <a:lnTo>
                    <a:pt x="2998" y="5156"/>
                  </a:lnTo>
                  <a:lnTo>
                    <a:pt x="2991" y="5906"/>
                  </a:lnTo>
                  <a:cubicBezTo>
                    <a:pt x="3380" y="5900"/>
                    <a:pt x="3765" y="5818"/>
                    <a:pt x="4123" y="5666"/>
                  </a:cubicBezTo>
                  <a:lnTo>
                    <a:pt x="3813" y="4987"/>
                  </a:lnTo>
                  <a:cubicBezTo>
                    <a:pt x="4090" y="4874"/>
                    <a:pt x="4342" y="4704"/>
                    <a:pt x="4551" y="4491"/>
                  </a:cubicBezTo>
                  <a:lnTo>
                    <a:pt x="5065" y="5027"/>
                  </a:lnTo>
                  <a:cubicBezTo>
                    <a:pt x="5088" y="5006"/>
                    <a:pt x="5111" y="4984"/>
                    <a:pt x="5133" y="4960"/>
                  </a:cubicBezTo>
                  <a:cubicBezTo>
                    <a:pt x="5378" y="4694"/>
                    <a:pt x="5570" y="4383"/>
                    <a:pt x="5702" y="4046"/>
                  </a:cubicBezTo>
                  <a:lnTo>
                    <a:pt x="5015" y="3779"/>
                  </a:lnTo>
                  <a:cubicBezTo>
                    <a:pt x="5123" y="3506"/>
                    <a:pt x="5177" y="3213"/>
                    <a:pt x="5173" y="2919"/>
                  </a:cubicBezTo>
                  <a:lnTo>
                    <a:pt x="5173" y="2919"/>
                  </a:lnTo>
                  <a:lnTo>
                    <a:pt x="5907" y="2942"/>
                  </a:lnTo>
                  <a:cubicBezTo>
                    <a:pt x="5906" y="2543"/>
                    <a:pt x="5825" y="2149"/>
                    <a:pt x="5669" y="1781"/>
                  </a:cubicBezTo>
                  <a:lnTo>
                    <a:pt x="4999" y="2081"/>
                  </a:lnTo>
                  <a:cubicBezTo>
                    <a:pt x="4886" y="1805"/>
                    <a:pt x="4714" y="1557"/>
                    <a:pt x="4495" y="1355"/>
                  </a:cubicBezTo>
                  <a:lnTo>
                    <a:pt x="5022" y="839"/>
                  </a:lnTo>
                  <a:cubicBezTo>
                    <a:pt x="4743" y="572"/>
                    <a:pt x="4417" y="361"/>
                    <a:pt x="4059" y="218"/>
                  </a:cubicBezTo>
                  <a:lnTo>
                    <a:pt x="3799" y="907"/>
                  </a:lnTo>
                  <a:cubicBezTo>
                    <a:pt x="3530" y="798"/>
                    <a:pt x="3242" y="741"/>
                    <a:pt x="2952" y="741"/>
                  </a:cubicBezTo>
                  <a:cubicBezTo>
                    <a:pt x="2944" y="741"/>
                    <a:pt x="2937" y="741"/>
                    <a:pt x="2929" y="741"/>
                  </a:cubicBezTo>
                  <a:lnTo>
                    <a:pt x="293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87" name="Google Shape;178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2450" y="989500"/>
            <a:ext cx="3040075" cy="30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793" name="Google Shape;1793;p52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NESSUS: Basic Network Scan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94" name="Google Shape;179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850" y="3464275"/>
            <a:ext cx="6456308" cy="93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5" name="Google Shape;1795;p52"/>
          <p:cNvSpPr txBox="1"/>
          <p:nvPr/>
        </p:nvSpPr>
        <p:spPr>
          <a:xfrm>
            <a:off x="919550" y="1628563"/>
            <a:ext cx="4358400" cy="16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Durata della scansione: 3 minuti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Risultati: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 vulnerabilità etichettate come </a:t>
            </a:r>
            <a:r>
              <a:rPr b="1" lang="en" sz="1200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MEDIUM</a:t>
            </a:r>
            <a:endParaRPr b="1" sz="120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19 vulnerabilità etichettate come </a:t>
            </a:r>
            <a:r>
              <a:rPr b="1" lang="en" sz="1200">
                <a:solidFill>
                  <a:srgbClr val="67ACE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INFO</a:t>
            </a:r>
            <a:endParaRPr b="1" sz="1200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96" name="Google Shape;179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0150" y="493400"/>
            <a:ext cx="907100" cy="6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802" name="Google Shape;1802;p53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NESSUS: Basic Network Scan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03" name="Google Shape;1803;p53"/>
          <p:cNvSpPr txBox="1"/>
          <p:nvPr/>
        </p:nvSpPr>
        <p:spPr>
          <a:xfrm>
            <a:off x="687800" y="1555025"/>
            <a:ext cx="71619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JQuery 1.2 &lt; 3.5.0 Multiple XSS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Consente a un malintenzionato di iniettare codice JavaScript dannoso in un sito web che utilizza la libreria JQuery nelle versioni comprese tra 1.2 e 3.5.0 esclusa.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aggiornando la versione di JQuery alla versione più recente.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ICMP Timestamp Request Remote Date Disclosure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Sfrutta la risposta a una richiesta ICMP Timestamp per ottenere informazioni sul dispositivo di destinazione.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filtrando le richieste di timestamp ICMP e le risposte di timestamp ICMP in uscita.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04" name="Google Shape;180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9700" y="500900"/>
            <a:ext cx="867200" cy="6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810" name="Google Shape;1810;p54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NESSUS: </a:t>
            </a: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Application Tests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11" name="Google Shape;1811;p54"/>
          <p:cNvSpPr txBox="1"/>
          <p:nvPr/>
        </p:nvSpPr>
        <p:spPr>
          <a:xfrm>
            <a:off x="889625" y="1726975"/>
            <a:ext cx="56742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Durata della scansione: 17 minuti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Risultati: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 vulnerabilità etichettate come </a:t>
            </a:r>
            <a:r>
              <a:rPr b="1" lang="en" sz="1200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MEDIUM</a:t>
            </a:r>
            <a:endParaRPr b="1" sz="120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 vulnerabilità etichettate come </a:t>
            </a:r>
            <a:r>
              <a:rPr b="1" lang="en" sz="1200">
                <a:solidFill>
                  <a:srgbClr val="F1C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</a:t>
            </a:r>
            <a:endParaRPr sz="1200">
              <a:solidFill>
                <a:srgbClr val="F1C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19 vulnerabilità etichettate come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en" sz="1200">
                <a:solidFill>
                  <a:srgbClr val="67ACE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INFO</a:t>
            </a:r>
            <a:endParaRPr b="1" sz="1200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12" name="Google Shape;181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1650" y="527250"/>
            <a:ext cx="7636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3" name="Google Shape;181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350" y="3568350"/>
            <a:ext cx="6679301" cy="9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7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819" name="Google Shape;1819;p55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NESSUS: Web Application Tests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20" name="Google Shape;1820;p55"/>
          <p:cNvSpPr txBox="1"/>
          <p:nvPr/>
        </p:nvSpPr>
        <p:spPr>
          <a:xfrm>
            <a:off x="362575" y="1771850"/>
            <a:ext cx="37755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MEDIUM: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JQuery 1.2 &lt; 3.5.0 Multiple XSS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Application Potentially Vulnerable to Clickjacking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Il sito potrebbe essere suscettibile ad un clickjacking.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restituendo l'intestazione HTTP X-Frame-Options o Content-Security-Policy (con la direttiva 'frame-ancestors') con la risposta della pagina.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21" name="Google Shape;182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173" y="527300"/>
            <a:ext cx="833328" cy="62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2" name="Google Shape;1822;p55"/>
          <p:cNvSpPr txBox="1"/>
          <p:nvPr/>
        </p:nvSpPr>
        <p:spPr>
          <a:xfrm>
            <a:off x="4395000" y="1771850"/>
            <a:ext cx="42921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</a:t>
            </a: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Server Transmits Cleartext Credentials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Il server web invia informazioni di login in un formato non crittografato.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inviando informazioni tramite HTTPS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Server Allows Password Auto-Completion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il sito web permette ai browser di salvare e auto-compilare il form password.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a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ggiungendo l'attributo "autocomplete=off" ai campi per impedire ai browser di memorizzare nella cache le credenziali.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828" name="Google Shape;1828;p56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OPENVAS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29" name="Google Shape;1829;p56"/>
          <p:cNvSpPr txBox="1"/>
          <p:nvPr/>
        </p:nvSpPr>
        <p:spPr>
          <a:xfrm>
            <a:off x="825025" y="1525100"/>
            <a:ext cx="6182700" cy="14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Durata della scansione: 50 minuti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Risultati: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 vulnerabilità etichettate come </a:t>
            </a:r>
            <a:r>
              <a:rPr b="1" lang="en" sz="1200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MEDIUM</a:t>
            </a:r>
            <a:endParaRPr b="1" sz="120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 vulnerabilità etichettate come </a:t>
            </a:r>
            <a:r>
              <a:rPr b="1" lang="en" sz="1200">
                <a:solidFill>
                  <a:srgbClr val="F1C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-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13 vulnerabilità etichettate come </a:t>
            </a:r>
            <a:r>
              <a:rPr b="1" lang="en" sz="1200">
                <a:solidFill>
                  <a:srgbClr val="869FB2"/>
                </a:solidFill>
                <a:latin typeface="IBM Plex Sans"/>
                <a:ea typeface="IBM Plex Sans"/>
                <a:cs typeface="IBM Plex Sans"/>
                <a:sym typeface="IBM Plex Sans"/>
              </a:rPr>
              <a:t>LOG</a:t>
            </a:r>
            <a:endParaRPr b="1" sz="1200">
              <a:solidFill>
                <a:srgbClr val="869FB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30" name="Google Shape;183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0550" y="410025"/>
            <a:ext cx="848925" cy="86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1" name="Google Shape;183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4500" y="3031447"/>
            <a:ext cx="5355000" cy="17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30"/>
          <p:cNvSpPr/>
          <p:nvPr/>
        </p:nvSpPr>
        <p:spPr>
          <a:xfrm>
            <a:off x="720000" y="3410288"/>
            <a:ext cx="3799800" cy="326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6" name="Google Shape;1576;p30"/>
          <p:cNvSpPr txBox="1"/>
          <p:nvPr>
            <p:ph type="title"/>
          </p:nvPr>
        </p:nvSpPr>
        <p:spPr>
          <a:xfrm>
            <a:off x="385000" y="1985500"/>
            <a:ext cx="41346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INTRODUZIONE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77" name="Google Shape;1577;p30"/>
          <p:cNvSpPr txBox="1"/>
          <p:nvPr>
            <p:ph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78" name="Google Shape;1578;p30"/>
          <p:cNvSpPr txBox="1"/>
          <p:nvPr>
            <p:ph idx="1" type="subTitle"/>
          </p:nvPr>
        </p:nvSpPr>
        <p:spPr>
          <a:xfrm>
            <a:off x="753300" y="3365288"/>
            <a:ext cx="37665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 macchina Worst Western Hotel:1</a:t>
            </a:r>
            <a:endParaRPr/>
          </a:p>
        </p:txBody>
      </p:sp>
      <p:cxnSp>
        <p:nvCxnSpPr>
          <p:cNvPr id="1579" name="Google Shape;1579;p30"/>
          <p:cNvCxnSpPr/>
          <p:nvPr/>
        </p:nvCxnSpPr>
        <p:spPr>
          <a:xfrm>
            <a:off x="4999325" y="1109438"/>
            <a:ext cx="0" cy="2719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80" name="Google Shape;1580;p30"/>
          <p:cNvGrpSpPr/>
          <p:nvPr/>
        </p:nvGrpSpPr>
        <p:grpSpPr>
          <a:xfrm flipH="1" rot="10800000">
            <a:off x="441250" y="4182221"/>
            <a:ext cx="1080420" cy="731966"/>
            <a:chOff x="7840175" y="1017725"/>
            <a:chExt cx="1080420" cy="731966"/>
          </a:xfrm>
        </p:grpSpPr>
        <p:sp>
          <p:nvSpPr>
            <p:cNvPr id="1581" name="Google Shape;1581;p30"/>
            <p:cNvSpPr/>
            <p:nvPr/>
          </p:nvSpPr>
          <p:spPr>
            <a:xfrm>
              <a:off x="7840175" y="1134250"/>
              <a:ext cx="545071" cy="539962"/>
            </a:xfrm>
            <a:custGeom>
              <a:rect b="b" l="l" r="r" t="t"/>
              <a:pathLst>
                <a:path extrusionOk="0" h="10097" w="10193">
                  <a:moveTo>
                    <a:pt x="5092" y="2117"/>
                  </a:moveTo>
                  <a:cubicBezTo>
                    <a:pt x="5189" y="2117"/>
                    <a:pt x="5287" y="2122"/>
                    <a:pt x="5386" y="2131"/>
                  </a:cubicBezTo>
                  <a:cubicBezTo>
                    <a:pt x="6998" y="2291"/>
                    <a:pt x="8175" y="3726"/>
                    <a:pt x="8014" y="5337"/>
                  </a:cubicBezTo>
                  <a:cubicBezTo>
                    <a:pt x="7865" y="6850"/>
                    <a:pt x="6590" y="7980"/>
                    <a:pt x="5102" y="7980"/>
                  </a:cubicBezTo>
                  <a:cubicBezTo>
                    <a:pt x="5005" y="7980"/>
                    <a:pt x="4907" y="7975"/>
                    <a:pt x="4808" y="7965"/>
                  </a:cubicBezTo>
                  <a:cubicBezTo>
                    <a:pt x="3197" y="7806"/>
                    <a:pt x="2020" y="6370"/>
                    <a:pt x="2180" y="4759"/>
                  </a:cubicBezTo>
                  <a:cubicBezTo>
                    <a:pt x="2330" y="3247"/>
                    <a:pt x="3604" y="2117"/>
                    <a:pt x="5092" y="2117"/>
                  </a:cubicBezTo>
                  <a:close/>
                  <a:moveTo>
                    <a:pt x="5090" y="0"/>
                  </a:moveTo>
                  <a:cubicBezTo>
                    <a:pt x="4303" y="0"/>
                    <a:pt x="3525" y="185"/>
                    <a:pt x="2821" y="543"/>
                  </a:cubicBezTo>
                  <a:lnTo>
                    <a:pt x="3307" y="1401"/>
                  </a:lnTo>
                  <a:cubicBezTo>
                    <a:pt x="2971" y="1566"/>
                    <a:pt x="2658" y="1777"/>
                    <a:pt x="2380" y="2028"/>
                  </a:cubicBezTo>
                  <a:lnTo>
                    <a:pt x="1753" y="1268"/>
                  </a:lnTo>
                  <a:cubicBezTo>
                    <a:pt x="1084" y="1856"/>
                    <a:pt x="585" y="2613"/>
                    <a:pt x="306" y="3458"/>
                  </a:cubicBezTo>
                  <a:lnTo>
                    <a:pt x="1256" y="3722"/>
                  </a:lnTo>
                  <a:cubicBezTo>
                    <a:pt x="1151" y="4022"/>
                    <a:pt x="1082" y="4332"/>
                    <a:pt x="1050" y="4648"/>
                  </a:cubicBezTo>
                  <a:cubicBezTo>
                    <a:pt x="1044" y="4708"/>
                    <a:pt x="1045" y="4766"/>
                    <a:pt x="1042" y="4826"/>
                  </a:cubicBezTo>
                  <a:lnTo>
                    <a:pt x="58" y="4731"/>
                  </a:lnTo>
                  <a:lnTo>
                    <a:pt x="58" y="4731"/>
                  </a:lnTo>
                  <a:cubicBezTo>
                    <a:pt x="0" y="5626"/>
                    <a:pt x="183" y="6520"/>
                    <a:pt x="590" y="7320"/>
                  </a:cubicBezTo>
                  <a:lnTo>
                    <a:pt x="1448" y="6835"/>
                  </a:lnTo>
                  <a:cubicBezTo>
                    <a:pt x="1615" y="7175"/>
                    <a:pt x="1828" y="7489"/>
                    <a:pt x="2082" y="7770"/>
                  </a:cubicBezTo>
                  <a:lnTo>
                    <a:pt x="1320" y="8397"/>
                  </a:lnTo>
                  <a:cubicBezTo>
                    <a:pt x="1917" y="9073"/>
                    <a:pt x="2685" y="9575"/>
                    <a:pt x="3543" y="9850"/>
                  </a:cubicBezTo>
                  <a:lnTo>
                    <a:pt x="3806" y="8902"/>
                  </a:lnTo>
                  <a:cubicBezTo>
                    <a:pt x="4095" y="8999"/>
                    <a:pt x="4393" y="9065"/>
                    <a:pt x="4697" y="9096"/>
                  </a:cubicBezTo>
                  <a:cubicBezTo>
                    <a:pt x="4766" y="9102"/>
                    <a:pt x="4835" y="9102"/>
                    <a:pt x="4905" y="9105"/>
                  </a:cubicBezTo>
                  <a:lnTo>
                    <a:pt x="4807" y="10087"/>
                  </a:lnTo>
                  <a:cubicBezTo>
                    <a:pt x="4906" y="10093"/>
                    <a:pt x="5005" y="10096"/>
                    <a:pt x="5104" y="10096"/>
                  </a:cubicBezTo>
                  <a:cubicBezTo>
                    <a:pt x="5896" y="10096"/>
                    <a:pt x="6678" y="9909"/>
                    <a:pt x="7385" y="9546"/>
                  </a:cubicBezTo>
                  <a:lnTo>
                    <a:pt x="6902" y="8688"/>
                  </a:lnTo>
                  <a:cubicBezTo>
                    <a:pt x="7240" y="8520"/>
                    <a:pt x="7553" y="8307"/>
                    <a:pt x="7831" y="8054"/>
                  </a:cubicBezTo>
                  <a:lnTo>
                    <a:pt x="8456" y="8816"/>
                  </a:lnTo>
                  <a:cubicBezTo>
                    <a:pt x="9124" y="8223"/>
                    <a:pt x="9622" y="7462"/>
                    <a:pt x="9896" y="6611"/>
                  </a:cubicBezTo>
                  <a:lnTo>
                    <a:pt x="8950" y="6346"/>
                  </a:lnTo>
                  <a:cubicBezTo>
                    <a:pt x="9048" y="6056"/>
                    <a:pt x="9114" y="5755"/>
                    <a:pt x="9145" y="5450"/>
                  </a:cubicBezTo>
                  <a:cubicBezTo>
                    <a:pt x="9152" y="5382"/>
                    <a:pt x="9152" y="5313"/>
                    <a:pt x="9155" y="5245"/>
                  </a:cubicBezTo>
                  <a:lnTo>
                    <a:pt x="10136" y="5354"/>
                  </a:lnTo>
                  <a:cubicBezTo>
                    <a:pt x="10192" y="4456"/>
                    <a:pt x="10005" y="3560"/>
                    <a:pt x="9596" y="2760"/>
                  </a:cubicBezTo>
                  <a:lnTo>
                    <a:pt x="8738" y="3242"/>
                  </a:lnTo>
                  <a:cubicBezTo>
                    <a:pt x="8571" y="2908"/>
                    <a:pt x="8360" y="2598"/>
                    <a:pt x="8109" y="2322"/>
                  </a:cubicBezTo>
                  <a:lnTo>
                    <a:pt x="8889" y="1717"/>
                  </a:lnTo>
                  <a:cubicBezTo>
                    <a:pt x="8291" y="1032"/>
                    <a:pt x="7516" y="523"/>
                    <a:pt x="6650" y="245"/>
                  </a:cubicBezTo>
                  <a:lnTo>
                    <a:pt x="6391" y="1196"/>
                  </a:lnTo>
                  <a:cubicBezTo>
                    <a:pt x="6101" y="1097"/>
                    <a:pt x="5802" y="1032"/>
                    <a:pt x="5499" y="1001"/>
                  </a:cubicBezTo>
                  <a:cubicBezTo>
                    <a:pt x="5426" y="994"/>
                    <a:pt x="5355" y="994"/>
                    <a:pt x="5282" y="991"/>
                  </a:cubicBezTo>
                  <a:lnTo>
                    <a:pt x="5378" y="8"/>
                  </a:lnTo>
                  <a:cubicBezTo>
                    <a:pt x="5282" y="3"/>
                    <a:pt x="5186" y="0"/>
                    <a:pt x="509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0"/>
            <p:cNvSpPr/>
            <p:nvPr/>
          </p:nvSpPr>
          <p:spPr>
            <a:xfrm>
              <a:off x="8274612" y="1017725"/>
              <a:ext cx="315396" cy="313271"/>
            </a:xfrm>
            <a:custGeom>
              <a:rect b="b" l="l" r="r" t="t"/>
              <a:pathLst>
                <a:path extrusionOk="0" h="5858" w="5898">
                  <a:moveTo>
                    <a:pt x="2945" y="1335"/>
                  </a:moveTo>
                  <a:cubicBezTo>
                    <a:pt x="3488" y="1335"/>
                    <a:pt x="4014" y="1621"/>
                    <a:pt x="4302" y="2093"/>
                  </a:cubicBezTo>
                  <a:cubicBezTo>
                    <a:pt x="4648" y="2659"/>
                    <a:pt x="4598" y="3402"/>
                    <a:pt x="4179" y="3917"/>
                  </a:cubicBezTo>
                  <a:cubicBezTo>
                    <a:pt x="3873" y="4294"/>
                    <a:pt x="3411" y="4498"/>
                    <a:pt x="2944" y="4498"/>
                  </a:cubicBezTo>
                  <a:cubicBezTo>
                    <a:pt x="2692" y="4498"/>
                    <a:pt x="2439" y="4439"/>
                    <a:pt x="2208" y="4316"/>
                  </a:cubicBezTo>
                  <a:cubicBezTo>
                    <a:pt x="1627" y="4007"/>
                    <a:pt x="1291" y="3350"/>
                    <a:pt x="1383" y="2698"/>
                  </a:cubicBezTo>
                  <a:cubicBezTo>
                    <a:pt x="1475" y="2037"/>
                    <a:pt x="1989" y="1496"/>
                    <a:pt x="2642" y="1365"/>
                  </a:cubicBezTo>
                  <a:cubicBezTo>
                    <a:pt x="2742" y="1345"/>
                    <a:pt x="2844" y="1335"/>
                    <a:pt x="2945" y="1335"/>
                  </a:cubicBezTo>
                  <a:close/>
                  <a:moveTo>
                    <a:pt x="2957" y="0"/>
                  </a:moveTo>
                  <a:cubicBezTo>
                    <a:pt x="2879" y="0"/>
                    <a:pt x="2801" y="3"/>
                    <a:pt x="2723" y="9"/>
                  </a:cubicBezTo>
                  <a:lnTo>
                    <a:pt x="2796" y="737"/>
                  </a:lnTo>
                  <a:cubicBezTo>
                    <a:pt x="2500" y="758"/>
                    <a:pt x="2212" y="837"/>
                    <a:pt x="1949" y="972"/>
                  </a:cubicBezTo>
                  <a:lnTo>
                    <a:pt x="1632" y="310"/>
                  </a:lnTo>
                  <a:cubicBezTo>
                    <a:pt x="1285" y="478"/>
                    <a:pt x="976" y="717"/>
                    <a:pt x="728" y="1013"/>
                  </a:cubicBezTo>
                  <a:lnTo>
                    <a:pt x="1292" y="1485"/>
                  </a:lnTo>
                  <a:cubicBezTo>
                    <a:pt x="1101" y="1709"/>
                    <a:pt x="957" y="1969"/>
                    <a:pt x="869" y="2249"/>
                  </a:cubicBezTo>
                  <a:lnTo>
                    <a:pt x="172" y="2002"/>
                  </a:lnTo>
                  <a:cubicBezTo>
                    <a:pt x="50" y="2372"/>
                    <a:pt x="1" y="2761"/>
                    <a:pt x="28" y="3149"/>
                  </a:cubicBezTo>
                  <a:lnTo>
                    <a:pt x="764" y="3084"/>
                  </a:lnTo>
                  <a:cubicBezTo>
                    <a:pt x="780" y="3316"/>
                    <a:pt x="833" y="3543"/>
                    <a:pt x="921" y="3759"/>
                  </a:cubicBezTo>
                  <a:cubicBezTo>
                    <a:pt x="945" y="3817"/>
                    <a:pt x="977" y="3868"/>
                    <a:pt x="1006" y="3923"/>
                  </a:cubicBezTo>
                  <a:lnTo>
                    <a:pt x="330" y="4246"/>
                  </a:lnTo>
                  <a:cubicBezTo>
                    <a:pt x="508" y="4595"/>
                    <a:pt x="755" y="4906"/>
                    <a:pt x="1056" y="5158"/>
                  </a:cubicBezTo>
                  <a:lnTo>
                    <a:pt x="1531" y="4587"/>
                  </a:lnTo>
                  <a:cubicBezTo>
                    <a:pt x="1754" y="4774"/>
                    <a:pt x="2011" y="4915"/>
                    <a:pt x="2289" y="5004"/>
                  </a:cubicBezTo>
                  <a:lnTo>
                    <a:pt x="2040" y="5709"/>
                  </a:lnTo>
                  <a:cubicBezTo>
                    <a:pt x="2336" y="5808"/>
                    <a:pt x="2646" y="5858"/>
                    <a:pt x="2957" y="5858"/>
                  </a:cubicBezTo>
                  <a:cubicBezTo>
                    <a:pt x="3009" y="5858"/>
                    <a:pt x="3061" y="5857"/>
                    <a:pt x="3114" y="5854"/>
                  </a:cubicBezTo>
                  <a:cubicBezTo>
                    <a:pt x="3137" y="5852"/>
                    <a:pt x="3160" y="5849"/>
                    <a:pt x="3184" y="5846"/>
                  </a:cubicBezTo>
                  <a:lnTo>
                    <a:pt x="3118" y="5105"/>
                  </a:lnTo>
                  <a:cubicBezTo>
                    <a:pt x="3409" y="5082"/>
                    <a:pt x="3692" y="5000"/>
                    <a:pt x="3951" y="4864"/>
                  </a:cubicBezTo>
                  <a:lnTo>
                    <a:pt x="4274" y="5534"/>
                  </a:lnTo>
                  <a:cubicBezTo>
                    <a:pt x="4618" y="5357"/>
                    <a:pt x="4924" y="5116"/>
                    <a:pt x="5176" y="4822"/>
                  </a:cubicBezTo>
                  <a:lnTo>
                    <a:pt x="4601" y="4355"/>
                  </a:lnTo>
                  <a:cubicBezTo>
                    <a:pt x="4798" y="4132"/>
                    <a:pt x="4947" y="3872"/>
                    <a:pt x="5038" y="3590"/>
                  </a:cubicBezTo>
                  <a:lnTo>
                    <a:pt x="5731" y="3841"/>
                  </a:lnTo>
                  <a:cubicBezTo>
                    <a:pt x="5742" y="3811"/>
                    <a:pt x="5753" y="3781"/>
                    <a:pt x="5761" y="3751"/>
                  </a:cubicBezTo>
                  <a:cubicBezTo>
                    <a:pt x="5862" y="3407"/>
                    <a:pt x="5897" y="3046"/>
                    <a:pt x="5865" y="2689"/>
                  </a:cubicBezTo>
                  <a:lnTo>
                    <a:pt x="5865" y="2689"/>
                  </a:lnTo>
                  <a:lnTo>
                    <a:pt x="5137" y="2755"/>
                  </a:lnTo>
                  <a:cubicBezTo>
                    <a:pt x="5113" y="2464"/>
                    <a:pt x="5033" y="2180"/>
                    <a:pt x="4900" y="1920"/>
                  </a:cubicBezTo>
                  <a:lnTo>
                    <a:pt x="5562" y="1618"/>
                  </a:lnTo>
                  <a:cubicBezTo>
                    <a:pt x="5386" y="1264"/>
                    <a:pt x="5140" y="949"/>
                    <a:pt x="4840" y="692"/>
                  </a:cubicBezTo>
                  <a:lnTo>
                    <a:pt x="4377" y="1253"/>
                  </a:lnTo>
                  <a:cubicBezTo>
                    <a:pt x="4156" y="1056"/>
                    <a:pt x="3894" y="911"/>
                    <a:pt x="3610" y="828"/>
                  </a:cubicBezTo>
                  <a:lnTo>
                    <a:pt x="3852" y="139"/>
                  </a:lnTo>
                  <a:cubicBezTo>
                    <a:pt x="3562" y="47"/>
                    <a:pt x="3260" y="0"/>
                    <a:pt x="295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0"/>
            <p:cNvSpPr/>
            <p:nvPr/>
          </p:nvSpPr>
          <p:spPr>
            <a:xfrm>
              <a:off x="8604718" y="1433800"/>
              <a:ext cx="315877" cy="315892"/>
            </a:xfrm>
            <a:custGeom>
              <a:rect b="b" l="l" r="r" t="t"/>
              <a:pathLst>
                <a:path extrusionOk="0" h="5907" w="5907">
                  <a:moveTo>
                    <a:pt x="2972" y="1354"/>
                  </a:moveTo>
                  <a:cubicBezTo>
                    <a:pt x="3108" y="1354"/>
                    <a:pt x="3245" y="1371"/>
                    <a:pt x="3379" y="1407"/>
                  </a:cubicBezTo>
                  <a:cubicBezTo>
                    <a:pt x="4020" y="1579"/>
                    <a:pt x="4496" y="2149"/>
                    <a:pt x="4555" y="2809"/>
                  </a:cubicBezTo>
                  <a:cubicBezTo>
                    <a:pt x="4614" y="3475"/>
                    <a:pt x="4236" y="4124"/>
                    <a:pt x="3628" y="4402"/>
                  </a:cubicBezTo>
                  <a:cubicBezTo>
                    <a:pt x="3418" y="4498"/>
                    <a:pt x="3195" y="4544"/>
                    <a:pt x="2974" y="4544"/>
                  </a:cubicBezTo>
                  <a:cubicBezTo>
                    <a:pt x="2469" y="4544"/>
                    <a:pt x="1973" y="4306"/>
                    <a:pt x="1667" y="3881"/>
                  </a:cubicBezTo>
                  <a:cubicBezTo>
                    <a:pt x="1280" y="3342"/>
                    <a:pt x="1271" y="2597"/>
                    <a:pt x="1645" y="2048"/>
                  </a:cubicBezTo>
                  <a:cubicBezTo>
                    <a:pt x="1946" y="1609"/>
                    <a:pt x="2452" y="1354"/>
                    <a:pt x="2972" y="1354"/>
                  </a:cubicBezTo>
                  <a:close/>
                  <a:moveTo>
                    <a:pt x="2938" y="1"/>
                  </a:moveTo>
                  <a:cubicBezTo>
                    <a:pt x="2676" y="1"/>
                    <a:pt x="2415" y="36"/>
                    <a:pt x="2164" y="105"/>
                  </a:cubicBezTo>
                  <a:cubicBezTo>
                    <a:pt x="2042" y="139"/>
                    <a:pt x="1923" y="183"/>
                    <a:pt x="1807" y="233"/>
                  </a:cubicBezTo>
                  <a:lnTo>
                    <a:pt x="2105" y="912"/>
                  </a:lnTo>
                  <a:cubicBezTo>
                    <a:pt x="1833" y="1029"/>
                    <a:pt x="1586" y="1199"/>
                    <a:pt x="1381" y="1414"/>
                  </a:cubicBezTo>
                  <a:lnTo>
                    <a:pt x="862" y="878"/>
                  </a:lnTo>
                  <a:cubicBezTo>
                    <a:pt x="585" y="1157"/>
                    <a:pt x="367" y="1488"/>
                    <a:pt x="218" y="1852"/>
                  </a:cubicBezTo>
                  <a:lnTo>
                    <a:pt x="913" y="2121"/>
                  </a:lnTo>
                  <a:cubicBezTo>
                    <a:pt x="823" y="2338"/>
                    <a:pt x="770" y="2568"/>
                    <a:pt x="754" y="2802"/>
                  </a:cubicBezTo>
                  <a:cubicBezTo>
                    <a:pt x="749" y="2865"/>
                    <a:pt x="755" y="2926"/>
                    <a:pt x="756" y="2988"/>
                  </a:cubicBezTo>
                  <a:lnTo>
                    <a:pt x="0" y="2978"/>
                  </a:lnTo>
                  <a:lnTo>
                    <a:pt x="0" y="2978"/>
                  </a:lnTo>
                  <a:cubicBezTo>
                    <a:pt x="6" y="3374"/>
                    <a:pt x="89" y="3764"/>
                    <a:pt x="249" y="4127"/>
                  </a:cubicBezTo>
                  <a:lnTo>
                    <a:pt x="935" y="3823"/>
                  </a:lnTo>
                  <a:cubicBezTo>
                    <a:pt x="1053" y="4092"/>
                    <a:pt x="1222" y="4335"/>
                    <a:pt x="1434" y="4539"/>
                  </a:cubicBezTo>
                  <a:lnTo>
                    <a:pt x="893" y="5066"/>
                  </a:lnTo>
                  <a:cubicBezTo>
                    <a:pt x="1154" y="5324"/>
                    <a:pt x="1461" y="5531"/>
                    <a:pt x="1798" y="5676"/>
                  </a:cubicBezTo>
                  <a:cubicBezTo>
                    <a:pt x="1821" y="5686"/>
                    <a:pt x="1843" y="5693"/>
                    <a:pt x="1866" y="5701"/>
                  </a:cubicBezTo>
                  <a:lnTo>
                    <a:pt x="2137" y="5001"/>
                  </a:lnTo>
                  <a:cubicBezTo>
                    <a:pt x="2395" y="5104"/>
                    <a:pt x="2669" y="5156"/>
                    <a:pt x="2945" y="5156"/>
                  </a:cubicBezTo>
                  <a:cubicBezTo>
                    <a:pt x="2963" y="5156"/>
                    <a:pt x="2980" y="5156"/>
                    <a:pt x="2998" y="5156"/>
                  </a:cubicBezTo>
                  <a:lnTo>
                    <a:pt x="2998" y="5156"/>
                  </a:lnTo>
                  <a:lnTo>
                    <a:pt x="2991" y="5906"/>
                  </a:lnTo>
                  <a:cubicBezTo>
                    <a:pt x="3380" y="5900"/>
                    <a:pt x="3765" y="5818"/>
                    <a:pt x="4123" y="5666"/>
                  </a:cubicBezTo>
                  <a:lnTo>
                    <a:pt x="3813" y="4987"/>
                  </a:lnTo>
                  <a:cubicBezTo>
                    <a:pt x="4090" y="4874"/>
                    <a:pt x="4342" y="4704"/>
                    <a:pt x="4551" y="4491"/>
                  </a:cubicBezTo>
                  <a:lnTo>
                    <a:pt x="5065" y="5027"/>
                  </a:lnTo>
                  <a:cubicBezTo>
                    <a:pt x="5088" y="5006"/>
                    <a:pt x="5111" y="4984"/>
                    <a:pt x="5133" y="4960"/>
                  </a:cubicBezTo>
                  <a:cubicBezTo>
                    <a:pt x="5378" y="4694"/>
                    <a:pt x="5570" y="4383"/>
                    <a:pt x="5702" y="4046"/>
                  </a:cubicBezTo>
                  <a:lnTo>
                    <a:pt x="5015" y="3779"/>
                  </a:lnTo>
                  <a:cubicBezTo>
                    <a:pt x="5123" y="3506"/>
                    <a:pt x="5177" y="3213"/>
                    <a:pt x="5173" y="2919"/>
                  </a:cubicBezTo>
                  <a:lnTo>
                    <a:pt x="5173" y="2919"/>
                  </a:lnTo>
                  <a:lnTo>
                    <a:pt x="5907" y="2942"/>
                  </a:lnTo>
                  <a:cubicBezTo>
                    <a:pt x="5906" y="2543"/>
                    <a:pt x="5825" y="2149"/>
                    <a:pt x="5669" y="1781"/>
                  </a:cubicBezTo>
                  <a:lnTo>
                    <a:pt x="4999" y="2081"/>
                  </a:lnTo>
                  <a:cubicBezTo>
                    <a:pt x="4886" y="1805"/>
                    <a:pt x="4714" y="1557"/>
                    <a:pt x="4495" y="1355"/>
                  </a:cubicBezTo>
                  <a:lnTo>
                    <a:pt x="5022" y="839"/>
                  </a:lnTo>
                  <a:cubicBezTo>
                    <a:pt x="4743" y="572"/>
                    <a:pt x="4417" y="361"/>
                    <a:pt x="4059" y="218"/>
                  </a:cubicBezTo>
                  <a:lnTo>
                    <a:pt x="3799" y="907"/>
                  </a:lnTo>
                  <a:cubicBezTo>
                    <a:pt x="3530" y="798"/>
                    <a:pt x="3242" y="741"/>
                    <a:pt x="2952" y="741"/>
                  </a:cubicBezTo>
                  <a:cubicBezTo>
                    <a:pt x="2944" y="741"/>
                    <a:pt x="2937" y="741"/>
                    <a:pt x="2929" y="741"/>
                  </a:cubicBezTo>
                  <a:lnTo>
                    <a:pt x="293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84" name="Google Shape;15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7650" y="939137"/>
            <a:ext cx="3164488" cy="3164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MAPPING</a:t>
            </a:r>
            <a:endParaRPr/>
          </a:p>
        </p:txBody>
      </p:sp>
      <p:sp>
        <p:nvSpPr>
          <p:cNvPr id="1837" name="Google Shape;1837;p57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OPENVAS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38" name="Google Shape;183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875" y="357675"/>
            <a:ext cx="878400" cy="8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9" name="Google Shape;1839;p57"/>
          <p:cNvSpPr txBox="1"/>
          <p:nvPr/>
        </p:nvSpPr>
        <p:spPr>
          <a:xfrm>
            <a:off x="362575" y="1771850"/>
            <a:ext cx="37755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MEDIUM: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Cleartext Transmission of Sensitive Information via HTTP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L'host/applicazione trasmette informazioni sensibili (nome utente, password) in testo in chiaro tramite HTTP.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imponendo la trasmissione di dati sensibili tramite una connessione SSL/TLS crittografata.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40" name="Google Shape;1840;p57"/>
          <p:cNvSpPr txBox="1"/>
          <p:nvPr/>
        </p:nvSpPr>
        <p:spPr>
          <a:xfrm>
            <a:off x="4395000" y="1771850"/>
            <a:ext cx="45837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LOW: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TCP Timestamps Information Disclosure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L'host remoto implementa i timestamp TCP e pertanto consente di calcolare il tempo di attività.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desabilitando i timestamp TCP su Linux.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★"/>
            </a:pP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ICMP Timestamp Reply Information Disclosure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L'host remoto risponde a una richiesta di timestamp ICMP con la data e l’ora corrente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Mitigabile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disabilitando completamente il supporto per il timestamp ICMP sull'host remoto o proteggendo l'host remoto con un firewall e bloccando i pacchetti ICMP.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7AC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4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46" name="Google Shape;1846;p58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47" name="Google Shape;184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00" y="1511275"/>
            <a:ext cx="5488974" cy="319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8" name="Google Shape;184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3571" y="3677915"/>
            <a:ext cx="3020401" cy="740485"/>
          </a:xfrm>
          <a:prstGeom prst="rect">
            <a:avLst/>
          </a:prstGeom>
          <a:noFill/>
          <a:ln>
            <a:noFill/>
          </a:ln>
        </p:spPr>
      </p:pic>
      <p:sp>
        <p:nvSpPr>
          <p:cNvPr id="1849" name="Google Shape;1849;p58"/>
          <p:cNvSpPr txBox="1"/>
          <p:nvPr/>
        </p:nvSpPr>
        <p:spPr>
          <a:xfrm>
            <a:off x="6023575" y="1629775"/>
            <a:ext cx="27609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Il proxy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socks5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richiede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una autenticazione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con username e password ma quelle ricavate dal file non risultavano essere valide perciò è stato utilizzato lo script nmap socks-brute per trovare le credenziali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corrette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55" name="Google Shape;1855;p59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56" name="Google Shape;185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613" y="2097225"/>
            <a:ext cx="6242775" cy="23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7" name="Google Shape;1857;p59"/>
          <p:cNvSpPr txBox="1"/>
          <p:nvPr/>
        </p:nvSpPr>
        <p:spPr>
          <a:xfrm>
            <a:off x="844800" y="1435400"/>
            <a:ext cx="7012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Una volta ottenuto l’ip del proxy, è stata fatta una scansione per individuare le porte aperte utilizzando la nmap.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63" name="Google Shape;1863;p60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64" name="Google Shape;186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9175" y="1404725"/>
            <a:ext cx="1955124" cy="4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" name="Google Shape;186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275" y="1998975"/>
            <a:ext cx="6191438" cy="2894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66" name="Google Shape;1866;p60"/>
          <p:cNvSpPr txBox="1"/>
          <p:nvPr/>
        </p:nvSpPr>
        <p:spPr>
          <a:xfrm>
            <a:off x="889650" y="1398025"/>
            <a:ext cx="51957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Viene lanciato il comando per aprire il browser Firefox in modo tale da instradare il traffico attraverso il proxy SOCKS5 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72" name="Google Shape;1872;p61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73" name="Google Shape;1873;p61"/>
          <p:cNvSpPr txBox="1"/>
          <p:nvPr/>
        </p:nvSpPr>
        <p:spPr>
          <a:xfrm>
            <a:off x="844800" y="1420450"/>
            <a:ext cx="72369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È stato utilizzato un payload XSS che ruba i cookie di sessione, se presenti, e li invia al server controllato dall’attaccante. Nel form è stato inserito lo script nella casella username e nella casella password è stata inserita una stringa qualunque.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74" name="Google Shape;187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800" y="2233588"/>
            <a:ext cx="5050902" cy="54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5" name="Google Shape;187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5850" y="3046650"/>
            <a:ext cx="6172300" cy="69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6" name="Google Shape;1876;p61"/>
          <p:cNvSpPr txBox="1"/>
          <p:nvPr/>
        </p:nvSpPr>
        <p:spPr>
          <a:xfrm>
            <a:off x="994300" y="3992200"/>
            <a:ext cx="6960300" cy="8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Una volta ottenuto il cookie, è stato utilizzato per sostituire all’attuale cookie e successivamente è stata aggiornata la pagina.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82" name="Google Shape;1882;p62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83" name="Google Shape;188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250" y="1424400"/>
            <a:ext cx="5641498" cy="31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889" name="Google Shape;1889;p63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CROSS-SITE SCRIPTING (XSS)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90" name="Google Shape;1890;p63"/>
          <p:cNvSpPr txBox="1"/>
          <p:nvPr/>
        </p:nvSpPr>
        <p:spPr>
          <a:xfrm>
            <a:off x="720000" y="1435400"/>
            <a:ext cx="7959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Utilizzando la console da sviluppatore, analizziamo il codice sorgente del sito è notiamo un’incongruenza nel nome di una delle immagini che compongono il sito.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91" name="Google Shape;189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50" y="1901925"/>
            <a:ext cx="4981675" cy="8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2" name="Google Shape;189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4550" y="2873675"/>
            <a:ext cx="4487788" cy="205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93" name="Google Shape;1893;p63"/>
          <p:cNvSpPr txBox="1"/>
          <p:nvPr/>
        </p:nvSpPr>
        <p:spPr>
          <a:xfrm>
            <a:off x="583125" y="3267025"/>
            <a:ext cx="24147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Nell’immagine , nell’angolo in basso a sinistra del computer , sono visibili delle credenziali di login  [</a:t>
            </a:r>
            <a:r>
              <a:rPr b="1"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peterg:Birdistheword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].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94" name="Google Shape;1894;p63"/>
          <p:cNvSpPr/>
          <p:nvPr/>
        </p:nvSpPr>
        <p:spPr>
          <a:xfrm>
            <a:off x="4366000" y="4366000"/>
            <a:ext cx="284100" cy="164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00" name="Google Shape;1900;p64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OS BACKDOOR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01" name="Google Shape;1901;p64"/>
          <p:cNvSpPr txBox="1"/>
          <p:nvPr/>
        </p:nvSpPr>
        <p:spPr>
          <a:xfrm>
            <a:off x="691650" y="1517625"/>
            <a:ext cx="33267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Eseguo nuovamente una scansione della macchina target con dirb per verificare se è presente una pagina d’accesso per l’amministratore per utilizzare i dati d’accesso appena recuperati.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02" name="Google Shape;190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8750" y="1234625"/>
            <a:ext cx="3451049" cy="365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3" name="Google Shape;1903;p64"/>
          <p:cNvSpPr/>
          <p:nvPr/>
        </p:nvSpPr>
        <p:spPr>
          <a:xfrm>
            <a:off x="4425800" y="2683900"/>
            <a:ext cx="1741800" cy="127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09" name="Google Shape;1909;p65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 BACKDOOR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10" name="Google Shape;191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250" y="1704550"/>
            <a:ext cx="6258150" cy="25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1" name="Google Shape;1911;p65"/>
          <p:cNvSpPr txBox="1"/>
          <p:nvPr/>
        </p:nvSpPr>
        <p:spPr>
          <a:xfrm>
            <a:off x="209325" y="1652200"/>
            <a:ext cx="2414700" cy="27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Sfruttiamo l’accesso al pannello di controllo dell’amministratore per creare una backdoor che ci permette di ottenere l’accesso alla macchina.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 creare la backdoor è stato modificato il template del sito.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17" name="Google Shape;1917;p66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</a:t>
            </a: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 BACKDOOR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18" name="Google Shape;191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250" y="1267325"/>
            <a:ext cx="4523146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19" name="Google Shape;1919;p66"/>
          <p:cNvSpPr txBox="1"/>
          <p:nvPr/>
        </p:nvSpPr>
        <p:spPr>
          <a:xfrm>
            <a:off x="448550" y="1712000"/>
            <a:ext cx="19287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E’ stato aggiunto il file php-reverse-shell.php, che permette di aprire una reverse shell, ai file già presenti nel template del sito.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31"/>
          <p:cNvSpPr txBox="1"/>
          <p:nvPr>
            <p:ph idx="1" type="subTitle"/>
          </p:nvPr>
        </p:nvSpPr>
        <p:spPr>
          <a:xfrm>
            <a:off x="829300" y="1707025"/>
            <a:ext cx="7331400" cy="20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Worst Western Hotel:1 è una macchina virtuale vulnerabile by-design creata da 4ndr34z.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E’ stata pubblicata il 4 Maggio 2021.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L’obiettivo della sfida contenuta nella macchina è quella di impossessarsi del hotel.</a:t>
            </a:r>
            <a:endParaRPr sz="1200"/>
          </a:p>
        </p:txBody>
      </p:sp>
      <p:sp>
        <p:nvSpPr>
          <p:cNvPr id="1590" name="Google Shape;1590;p31"/>
          <p:cNvSpPr txBox="1"/>
          <p:nvPr>
            <p:ph type="title"/>
          </p:nvPr>
        </p:nvSpPr>
        <p:spPr>
          <a:xfrm>
            <a:off x="643000" y="568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WORST WESTERN HOTEL:1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591" name="Google Shape;15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3475" y="3701875"/>
            <a:ext cx="1543050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25" name="Google Shape;1925;p67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</a:t>
            </a: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 BACKDOOR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26" name="Google Shape;1926;p67"/>
          <p:cNvSpPr txBox="1"/>
          <p:nvPr/>
        </p:nvSpPr>
        <p:spPr>
          <a:xfrm>
            <a:off x="784975" y="1472775"/>
            <a:ext cx="79323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Messa in ascolto la macchina Kali è stato richiamato il file php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dal browser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 La connessione ottenuta ci permette di aprire una shell della macchina target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27" name="Google Shape;192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364" y="2153175"/>
            <a:ext cx="5387525" cy="28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33" name="Google Shape;1933;p68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34" name="Google Shape;1934;p68"/>
          <p:cNvSpPr txBox="1"/>
          <p:nvPr/>
        </p:nvSpPr>
        <p:spPr>
          <a:xfrm>
            <a:off x="525600" y="1412975"/>
            <a:ext cx="822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Scansioniamo nuovamente la rete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192.168.0.0/24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 trovare un altro indirizzo IP sfruttabile per accedere ai database sui quali si appoggia il sito ed effettuiamo una nmap sull’IP individuato per verificare se e porte 22,80 e 443 sono aperte.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35" name="Google Shape;193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600" y="2250225"/>
            <a:ext cx="3789501" cy="11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6" name="Google Shape;1936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074" y="3005300"/>
            <a:ext cx="4084501" cy="1775069"/>
          </a:xfrm>
          <a:prstGeom prst="rect">
            <a:avLst/>
          </a:prstGeom>
          <a:noFill/>
          <a:ln>
            <a:noFill/>
          </a:ln>
        </p:spPr>
      </p:pic>
      <p:sp>
        <p:nvSpPr>
          <p:cNvPr id="1937" name="Google Shape;1937;p68"/>
          <p:cNvSpPr/>
          <p:nvPr/>
        </p:nvSpPr>
        <p:spPr>
          <a:xfrm>
            <a:off x="478475" y="2840875"/>
            <a:ext cx="3386700" cy="97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6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43" name="Google Shape;1943;p69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44" name="Google Shape;1944;p69"/>
          <p:cNvSpPr txBox="1"/>
          <p:nvPr/>
        </p:nvSpPr>
        <p:spPr>
          <a:xfrm>
            <a:off x="777500" y="1442875"/>
            <a:ext cx="6078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Richiamiamo IP sulla porta 443 e verremo reindirizzati ad una pagina di login.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45" name="Google Shape;194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500" y="1946600"/>
            <a:ext cx="7372351" cy="277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7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51" name="Google Shape;1951;p70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52" name="Google Shape;1952;p70"/>
          <p:cNvSpPr txBox="1"/>
          <p:nvPr/>
        </p:nvSpPr>
        <p:spPr>
          <a:xfrm>
            <a:off x="971875" y="1442875"/>
            <a:ext cx="7102200" cy="8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Non essendo in possesso delle credenziali d’accesso, proviamo a effettuare una SQL Injection poiché il sito risulta essere vulnerabile a questo tipo d’attacco.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53" name="Google Shape;195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550" y="2013950"/>
            <a:ext cx="5474838" cy="255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7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59" name="Google Shape;1959;p71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60" name="Google Shape;1960;p71"/>
          <p:cNvSpPr txBox="1"/>
          <p:nvPr/>
        </p:nvSpPr>
        <p:spPr>
          <a:xfrm>
            <a:off x="770025" y="1368125"/>
            <a:ext cx="61977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Lanciamo, a questo punto, sqlmap per scoprire quali sono i database presenti.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61" name="Google Shape;196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00" y="1700025"/>
            <a:ext cx="6658599" cy="326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2" name="Google Shape;1962;p71"/>
          <p:cNvSpPr/>
          <p:nvPr/>
        </p:nvSpPr>
        <p:spPr>
          <a:xfrm>
            <a:off x="1345675" y="4807075"/>
            <a:ext cx="829800" cy="156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7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68" name="Google Shape;1968;p72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69" name="Google Shape;196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475" y="2467100"/>
            <a:ext cx="7018874" cy="189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7475" y="1444425"/>
            <a:ext cx="6523674" cy="69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1" name="Google Shape;1971;p72"/>
          <p:cNvSpPr/>
          <p:nvPr/>
        </p:nvSpPr>
        <p:spPr>
          <a:xfrm>
            <a:off x="994300" y="3371675"/>
            <a:ext cx="433500" cy="104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77" name="Google Shape;1977;p73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 INJECTION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78" name="Google Shape;197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875" y="1597124"/>
            <a:ext cx="6658250" cy="7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9" name="Google Shape;1979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050" y="2709350"/>
            <a:ext cx="8647700" cy="149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0" name="Google Shape;1980;p73"/>
          <p:cNvSpPr/>
          <p:nvPr/>
        </p:nvSpPr>
        <p:spPr>
          <a:xfrm>
            <a:off x="358850" y="3184775"/>
            <a:ext cx="8380500" cy="134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EXPLOITATION</a:t>
            </a:r>
            <a:endParaRPr/>
          </a:p>
        </p:txBody>
      </p:sp>
      <p:sp>
        <p:nvSpPr>
          <p:cNvPr id="1986" name="Google Shape;1986;p74"/>
          <p:cNvSpPr txBox="1"/>
          <p:nvPr/>
        </p:nvSpPr>
        <p:spPr>
          <a:xfrm>
            <a:off x="844800" y="1017725"/>
            <a:ext cx="30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SSH</a:t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87" name="Google Shape;1987;p74"/>
          <p:cNvSpPr txBox="1"/>
          <p:nvPr/>
        </p:nvSpPr>
        <p:spPr>
          <a:xfrm>
            <a:off x="792450" y="1465300"/>
            <a:ext cx="66612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 le credenziali ottenute accediamo, tramite ssh, alla macchina target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88" name="Google Shape;198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463" y="1912875"/>
            <a:ext cx="5933074" cy="21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 ESCALATION</a:t>
            </a:r>
            <a:endParaRPr/>
          </a:p>
        </p:txBody>
      </p:sp>
      <p:sp>
        <p:nvSpPr>
          <p:cNvPr id="1994" name="Google Shape;1994;p75"/>
          <p:cNvSpPr txBox="1"/>
          <p:nvPr/>
        </p:nvSpPr>
        <p:spPr>
          <a:xfrm>
            <a:off x="822350" y="1218600"/>
            <a:ext cx="680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 privilegi che possediamo al momento non ci permettono di effettuare nessuna operazione consentita all’amministratore di sistema.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95" name="Google Shape;199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663" y="1791300"/>
            <a:ext cx="5400675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9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p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 ESCALATION</a:t>
            </a:r>
            <a:endParaRPr/>
          </a:p>
        </p:txBody>
      </p:sp>
      <p:sp>
        <p:nvSpPr>
          <p:cNvPr id="2001" name="Google Shape;2001;p76"/>
          <p:cNvSpPr txBox="1"/>
          <p:nvPr/>
        </p:nvSpPr>
        <p:spPr>
          <a:xfrm>
            <a:off x="799925" y="1121400"/>
            <a:ext cx="67881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 elevare i privilegi utilizziamo lo script linpeas.sh (Linux local Privilege Escalation Awesome Script) che è uno script che cerca possibili percorsi per aumentare i privilegi sugli host Linux/Unix.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02" name="Google Shape;200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525" y="1916600"/>
            <a:ext cx="65532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3" name="Google Shape;2003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6200" y="3540675"/>
            <a:ext cx="4152900" cy="13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32"/>
          <p:cNvSpPr txBox="1"/>
          <p:nvPr>
            <p:ph type="title"/>
          </p:nvPr>
        </p:nvSpPr>
        <p:spPr>
          <a:xfrm>
            <a:off x="385000" y="1985500"/>
            <a:ext cx="41346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AMBIENTE OPERATIVO</a:t>
            </a:r>
            <a:endParaRPr/>
          </a:p>
        </p:txBody>
      </p:sp>
      <p:sp>
        <p:nvSpPr>
          <p:cNvPr id="1597" name="Google Shape;1597;p32"/>
          <p:cNvSpPr txBox="1"/>
          <p:nvPr>
            <p:ph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98" name="Google Shape;1598;p32"/>
          <p:cNvCxnSpPr/>
          <p:nvPr/>
        </p:nvCxnSpPr>
        <p:spPr>
          <a:xfrm>
            <a:off x="4999325" y="1109438"/>
            <a:ext cx="0" cy="2719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99" name="Google Shape;1599;p32"/>
          <p:cNvGrpSpPr/>
          <p:nvPr/>
        </p:nvGrpSpPr>
        <p:grpSpPr>
          <a:xfrm flipH="1" rot="10800000">
            <a:off x="441250" y="4182221"/>
            <a:ext cx="1080420" cy="731966"/>
            <a:chOff x="7840175" y="1017725"/>
            <a:chExt cx="1080420" cy="731966"/>
          </a:xfrm>
        </p:grpSpPr>
        <p:sp>
          <p:nvSpPr>
            <p:cNvPr id="1600" name="Google Shape;1600;p32"/>
            <p:cNvSpPr/>
            <p:nvPr/>
          </p:nvSpPr>
          <p:spPr>
            <a:xfrm>
              <a:off x="7840175" y="1134250"/>
              <a:ext cx="545071" cy="539962"/>
            </a:xfrm>
            <a:custGeom>
              <a:rect b="b" l="l" r="r" t="t"/>
              <a:pathLst>
                <a:path extrusionOk="0" h="10097" w="10193">
                  <a:moveTo>
                    <a:pt x="5092" y="2117"/>
                  </a:moveTo>
                  <a:cubicBezTo>
                    <a:pt x="5189" y="2117"/>
                    <a:pt x="5287" y="2122"/>
                    <a:pt x="5386" y="2131"/>
                  </a:cubicBezTo>
                  <a:cubicBezTo>
                    <a:pt x="6998" y="2291"/>
                    <a:pt x="8175" y="3726"/>
                    <a:pt x="8014" y="5337"/>
                  </a:cubicBezTo>
                  <a:cubicBezTo>
                    <a:pt x="7865" y="6850"/>
                    <a:pt x="6590" y="7980"/>
                    <a:pt x="5102" y="7980"/>
                  </a:cubicBezTo>
                  <a:cubicBezTo>
                    <a:pt x="5005" y="7980"/>
                    <a:pt x="4907" y="7975"/>
                    <a:pt x="4808" y="7965"/>
                  </a:cubicBezTo>
                  <a:cubicBezTo>
                    <a:pt x="3197" y="7806"/>
                    <a:pt x="2020" y="6370"/>
                    <a:pt x="2180" y="4759"/>
                  </a:cubicBezTo>
                  <a:cubicBezTo>
                    <a:pt x="2330" y="3247"/>
                    <a:pt x="3604" y="2117"/>
                    <a:pt x="5092" y="2117"/>
                  </a:cubicBezTo>
                  <a:close/>
                  <a:moveTo>
                    <a:pt x="5090" y="0"/>
                  </a:moveTo>
                  <a:cubicBezTo>
                    <a:pt x="4303" y="0"/>
                    <a:pt x="3525" y="185"/>
                    <a:pt x="2821" y="543"/>
                  </a:cubicBezTo>
                  <a:lnTo>
                    <a:pt x="3307" y="1401"/>
                  </a:lnTo>
                  <a:cubicBezTo>
                    <a:pt x="2971" y="1566"/>
                    <a:pt x="2658" y="1777"/>
                    <a:pt x="2380" y="2028"/>
                  </a:cubicBezTo>
                  <a:lnTo>
                    <a:pt x="1753" y="1268"/>
                  </a:lnTo>
                  <a:cubicBezTo>
                    <a:pt x="1084" y="1856"/>
                    <a:pt x="585" y="2613"/>
                    <a:pt x="306" y="3458"/>
                  </a:cubicBezTo>
                  <a:lnTo>
                    <a:pt x="1256" y="3722"/>
                  </a:lnTo>
                  <a:cubicBezTo>
                    <a:pt x="1151" y="4022"/>
                    <a:pt x="1082" y="4332"/>
                    <a:pt x="1050" y="4648"/>
                  </a:cubicBezTo>
                  <a:cubicBezTo>
                    <a:pt x="1044" y="4708"/>
                    <a:pt x="1045" y="4766"/>
                    <a:pt x="1042" y="4826"/>
                  </a:cubicBezTo>
                  <a:lnTo>
                    <a:pt x="58" y="4731"/>
                  </a:lnTo>
                  <a:lnTo>
                    <a:pt x="58" y="4731"/>
                  </a:lnTo>
                  <a:cubicBezTo>
                    <a:pt x="0" y="5626"/>
                    <a:pt x="183" y="6520"/>
                    <a:pt x="590" y="7320"/>
                  </a:cubicBezTo>
                  <a:lnTo>
                    <a:pt x="1448" y="6835"/>
                  </a:lnTo>
                  <a:cubicBezTo>
                    <a:pt x="1615" y="7175"/>
                    <a:pt x="1828" y="7489"/>
                    <a:pt x="2082" y="7770"/>
                  </a:cubicBezTo>
                  <a:lnTo>
                    <a:pt x="1320" y="8397"/>
                  </a:lnTo>
                  <a:cubicBezTo>
                    <a:pt x="1917" y="9073"/>
                    <a:pt x="2685" y="9575"/>
                    <a:pt x="3543" y="9850"/>
                  </a:cubicBezTo>
                  <a:lnTo>
                    <a:pt x="3806" y="8902"/>
                  </a:lnTo>
                  <a:cubicBezTo>
                    <a:pt x="4095" y="8999"/>
                    <a:pt x="4393" y="9065"/>
                    <a:pt x="4697" y="9096"/>
                  </a:cubicBezTo>
                  <a:cubicBezTo>
                    <a:pt x="4766" y="9102"/>
                    <a:pt x="4835" y="9102"/>
                    <a:pt x="4905" y="9105"/>
                  </a:cubicBezTo>
                  <a:lnTo>
                    <a:pt x="4807" y="10087"/>
                  </a:lnTo>
                  <a:cubicBezTo>
                    <a:pt x="4906" y="10093"/>
                    <a:pt x="5005" y="10096"/>
                    <a:pt x="5104" y="10096"/>
                  </a:cubicBezTo>
                  <a:cubicBezTo>
                    <a:pt x="5896" y="10096"/>
                    <a:pt x="6678" y="9909"/>
                    <a:pt x="7385" y="9546"/>
                  </a:cubicBezTo>
                  <a:lnTo>
                    <a:pt x="6902" y="8688"/>
                  </a:lnTo>
                  <a:cubicBezTo>
                    <a:pt x="7240" y="8520"/>
                    <a:pt x="7553" y="8307"/>
                    <a:pt x="7831" y="8054"/>
                  </a:cubicBezTo>
                  <a:lnTo>
                    <a:pt x="8456" y="8816"/>
                  </a:lnTo>
                  <a:cubicBezTo>
                    <a:pt x="9124" y="8223"/>
                    <a:pt x="9622" y="7462"/>
                    <a:pt x="9896" y="6611"/>
                  </a:cubicBezTo>
                  <a:lnTo>
                    <a:pt x="8950" y="6346"/>
                  </a:lnTo>
                  <a:cubicBezTo>
                    <a:pt x="9048" y="6056"/>
                    <a:pt x="9114" y="5755"/>
                    <a:pt x="9145" y="5450"/>
                  </a:cubicBezTo>
                  <a:cubicBezTo>
                    <a:pt x="9152" y="5382"/>
                    <a:pt x="9152" y="5313"/>
                    <a:pt x="9155" y="5245"/>
                  </a:cubicBezTo>
                  <a:lnTo>
                    <a:pt x="10136" y="5354"/>
                  </a:lnTo>
                  <a:cubicBezTo>
                    <a:pt x="10192" y="4456"/>
                    <a:pt x="10005" y="3560"/>
                    <a:pt x="9596" y="2760"/>
                  </a:cubicBezTo>
                  <a:lnTo>
                    <a:pt x="8738" y="3242"/>
                  </a:lnTo>
                  <a:cubicBezTo>
                    <a:pt x="8571" y="2908"/>
                    <a:pt x="8360" y="2598"/>
                    <a:pt x="8109" y="2322"/>
                  </a:cubicBezTo>
                  <a:lnTo>
                    <a:pt x="8889" y="1717"/>
                  </a:lnTo>
                  <a:cubicBezTo>
                    <a:pt x="8291" y="1032"/>
                    <a:pt x="7516" y="523"/>
                    <a:pt x="6650" y="245"/>
                  </a:cubicBezTo>
                  <a:lnTo>
                    <a:pt x="6391" y="1196"/>
                  </a:lnTo>
                  <a:cubicBezTo>
                    <a:pt x="6101" y="1097"/>
                    <a:pt x="5802" y="1032"/>
                    <a:pt x="5499" y="1001"/>
                  </a:cubicBezTo>
                  <a:cubicBezTo>
                    <a:pt x="5426" y="994"/>
                    <a:pt x="5355" y="994"/>
                    <a:pt x="5282" y="991"/>
                  </a:cubicBezTo>
                  <a:lnTo>
                    <a:pt x="5378" y="8"/>
                  </a:lnTo>
                  <a:cubicBezTo>
                    <a:pt x="5282" y="3"/>
                    <a:pt x="5186" y="0"/>
                    <a:pt x="509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2"/>
            <p:cNvSpPr/>
            <p:nvPr/>
          </p:nvSpPr>
          <p:spPr>
            <a:xfrm>
              <a:off x="8274612" y="1017725"/>
              <a:ext cx="315396" cy="313271"/>
            </a:xfrm>
            <a:custGeom>
              <a:rect b="b" l="l" r="r" t="t"/>
              <a:pathLst>
                <a:path extrusionOk="0" h="5858" w="5898">
                  <a:moveTo>
                    <a:pt x="2945" y="1335"/>
                  </a:moveTo>
                  <a:cubicBezTo>
                    <a:pt x="3488" y="1335"/>
                    <a:pt x="4014" y="1621"/>
                    <a:pt x="4302" y="2093"/>
                  </a:cubicBezTo>
                  <a:cubicBezTo>
                    <a:pt x="4648" y="2659"/>
                    <a:pt x="4598" y="3402"/>
                    <a:pt x="4179" y="3917"/>
                  </a:cubicBezTo>
                  <a:cubicBezTo>
                    <a:pt x="3873" y="4294"/>
                    <a:pt x="3411" y="4498"/>
                    <a:pt x="2944" y="4498"/>
                  </a:cubicBezTo>
                  <a:cubicBezTo>
                    <a:pt x="2692" y="4498"/>
                    <a:pt x="2439" y="4439"/>
                    <a:pt x="2208" y="4316"/>
                  </a:cubicBezTo>
                  <a:cubicBezTo>
                    <a:pt x="1627" y="4007"/>
                    <a:pt x="1291" y="3350"/>
                    <a:pt x="1383" y="2698"/>
                  </a:cubicBezTo>
                  <a:cubicBezTo>
                    <a:pt x="1475" y="2037"/>
                    <a:pt x="1989" y="1496"/>
                    <a:pt x="2642" y="1365"/>
                  </a:cubicBezTo>
                  <a:cubicBezTo>
                    <a:pt x="2742" y="1345"/>
                    <a:pt x="2844" y="1335"/>
                    <a:pt x="2945" y="1335"/>
                  </a:cubicBezTo>
                  <a:close/>
                  <a:moveTo>
                    <a:pt x="2957" y="0"/>
                  </a:moveTo>
                  <a:cubicBezTo>
                    <a:pt x="2879" y="0"/>
                    <a:pt x="2801" y="3"/>
                    <a:pt x="2723" y="9"/>
                  </a:cubicBezTo>
                  <a:lnTo>
                    <a:pt x="2796" y="737"/>
                  </a:lnTo>
                  <a:cubicBezTo>
                    <a:pt x="2500" y="758"/>
                    <a:pt x="2212" y="837"/>
                    <a:pt x="1949" y="972"/>
                  </a:cubicBezTo>
                  <a:lnTo>
                    <a:pt x="1632" y="310"/>
                  </a:lnTo>
                  <a:cubicBezTo>
                    <a:pt x="1285" y="478"/>
                    <a:pt x="976" y="717"/>
                    <a:pt x="728" y="1013"/>
                  </a:cubicBezTo>
                  <a:lnTo>
                    <a:pt x="1292" y="1485"/>
                  </a:lnTo>
                  <a:cubicBezTo>
                    <a:pt x="1101" y="1709"/>
                    <a:pt x="957" y="1969"/>
                    <a:pt x="869" y="2249"/>
                  </a:cubicBezTo>
                  <a:lnTo>
                    <a:pt x="172" y="2002"/>
                  </a:lnTo>
                  <a:cubicBezTo>
                    <a:pt x="50" y="2372"/>
                    <a:pt x="1" y="2761"/>
                    <a:pt x="28" y="3149"/>
                  </a:cubicBezTo>
                  <a:lnTo>
                    <a:pt x="764" y="3084"/>
                  </a:lnTo>
                  <a:cubicBezTo>
                    <a:pt x="780" y="3316"/>
                    <a:pt x="833" y="3543"/>
                    <a:pt x="921" y="3759"/>
                  </a:cubicBezTo>
                  <a:cubicBezTo>
                    <a:pt x="945" y="3817"/>
                    <a:pt x="977" y="3868"/>
                    <a:pt x="1006" y="3923"/>
                  </a:cubicBezTo>
                  <a:lnTo>
                    <a:pt x="330" y="4246"/>
                  </a:lnTo>
                  <a:cubicBezTo>
                    <a:pt x="508" y="4595"/>
                    <a:pt x="755" y="4906"/>
                    <a:pt x="1056" y="5158"/>
                  </a:cubicBezTo>
                  <a:lnTo>
                    <a:pt x="1531" y="4587"/>
                  </a:lnTo>
                  <a:cubicBezTo>
                    <a:pt x="1754" y="4774"/>
                    <a:pt x="2011" y="4915"/>
                    <a:pt x="2289" y="5004"/>
                  </a:cubicBezTo>
                  <a:lnTo>
                    <a:pt x="2040" y="5709"/>
                  </a:lnTo>
                  <a:cubicBezTo>
                    <a:pt x="2336" y="5808"/>
                    <a:pt x="2646" y="5858"/>
                    <a:pt x="2957" y="5858"/>
                  </a:cubicBezTo>
                  <a:cubicBezTo>
                    <a:pt x="3009" y="5858"/>
                    <a:pt x="3061" y="5857"/>
                    <a:pt x="3114" y="5854"/>
                  </a:cubicBezTo>
                  <a:cubicBezTo>
                    <a:pt x="3137" y="5852"/>
                    <a:pt x="3160" y="5849"/>
                    <a:pt x="3184" y="5846"/>
                  </a:cubicBezTo>
                  <a:lnTo>
                    <a:pt x="3118" y="5105"/>
                  </a:lnTo>
                  <a:cubicBezTo>
                    <a:pt x="3409" y="5082"/>
                    <a:pt x="3692" y="5000"/>
                    <a:pt x="3951" y="4864"/>
                  </a:cubicBezTo>
                  <a:lnTo>
                    <a:pt x="4274" y="5534"/>
                  </a:lnTo>
                  <a:cubicBezTo>
                    <a:pt x="4618" y="5357"/>
                    <a:pt x="4924" y="5116"/>
                    <a:pt x="5176" y="4822"/>
                  </a:cubicBezTo>
                  <a:lnTo>
                    <a:pt x="4601" y="4355"/>
                  </a:lnTo>
                  <a:cubicBezTo>
                    <a:pt x="4798" y="4132"/>
                    <a:pt x="4947" y="3872"/>
                    <a:pt x="5038" y="3590"/>
                  </a:cubicBezTo>
                  <a:lnTo>
                    <a:pt x="5731" y="3841"/>
                  </a:lnTo>
                  <a:cubicBezTo>
                    <a:pt x="5742" y="3811"/>
                    <a:pt x="5753" y="3781"/>
                    <a:pt x="5761" y="3751"/>
                  </a:cubicBezTo>
                  <a:cubicBezTo>
                    <a:pt x="5862" y="3407"/>
                    <a:pt x="5897" y="3046"/>
                    <a:pt x="5865" y="2689"/>
                  </a:cubicBezTo>
                  <a:lnTo>
                    <a:pt x="5865" y="2689"/>
                  </a:lnTo>
                  <a:lnTo>
                    <a:pt x="5137" y="2755"/>
                  </a:lnTo>
                  <a:cubicBezTo>
                    <a:pt x="5113" y="2464"/>
                    <a:pt x="5033" y="2180"/>
                    <a:pt x="4900" y="1920"/>
                  </a:cubicBezTo>
                  <a:lnTo>
                    <a:pt x="5562" y="1618"/>
                  </a:lnTo>
                  <a:cubicBezTo>
                    <a:pt x="5386" y="1264"/>
                    <a:pt x="5140" y="949"/>
                    <a:pt x="4840" y="692"/>
                  </a:cubicBezTo>
                  <a:lnTo>
                    <a:pt x="4377" y="1253"/>
                  </a:lnTo>
                  <a:cubicBezTo>
                    <a:pt x="4156" y="1056"/>
                    <a:pt x="3894" y="911"/>
                    <a:pt x="3610" y="828"/>
                  </a:cubicBezTo>
                  <a:lnTo>
                    <a:pt x="3852" y="139"/>
                  </a:lnTo>
                  <a:cubicBezTo>
                    <a:pt x="3562" y="47"/>
                    <a:pt x="3260" y="0"/>
                    <a:pt x="295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2"/>
            <p:cNvSpPr/>
            <p:nvPr/>
          </p:nvSpPr>
          <p:spPr>
            <a:xfrm>
              <a:off x="8604718" y="1433800"/>
              <a:ext cx="315877" cy="315892"/>
            </a:xfrm>
            <a:custGeom>
              <a:rect b="b" l="l" r="r" t="t"/>
              <a:pathLst>
                <a:path extrusionOk="0" h="5907" w="5907">
                  <a:moveTo>
                    <a:pt x="2972" y="1354"/>
                  </a:moveTo>
                  <a:cubicBezTo>
                    <a:pt x="3108" y="1354"/>
                    <a:pt x="3245" y="1371"/>
                    <a:pt x="3379" y="1407"/>
                  </a:cubicBezTo>
                  <a:cubicBezTo>
                    <a:pt x="4020" y="1579"/>
                    <a:pt x="4496" y="2149"/>
                    <a:pt x="4555" y="2809"/>
                  </a:cubicBezTo>
                  <a:cubicBezTo>
                    <a:pt x="4614" y="3475"/>
                    <a:pt x="4236" y="4124"/>
                    <a:pt x="3628" y="4402"/>
                  </a:cubicBezTo>
                  <a:cubicBezTo>
                    <a:pt x="3418" y="4498"/>
                    <a:pt x="3195" y="4544"/>
                    <a:pt x="2974" y="4544"/>
                  </a:cubicBezTo>
                  <a:cubicBezTo>
                    <a:pt x="2469" y="4544"/>
                    <a:pt x="1973" y="4306"/>
                    <a:pt x="1667" y="3881"/>
                  </a:cubicBezTo>
                  <a:cubicBezTo>
                    <a:pt x="1280" y="3342"/>
                    <a:pt x="1271" y="2597"/>
                    <a:pt x="1645" y="2048"/>
                  </a:cubicBezTo>
                  <a:cubicBezTo>
                    <a:pt x="1946" y="1609"/>
                    <a:pt x="2452" y="1354"/>
                    <a:pt x="2972" y="1354"/>
                  </a:cubicBezTo>
                  <a:close/>
                  <a:moveTo>
                    <a:pt x="2938" y="1"/>
                  </a:moveTo>
                  <a:cubicBezTo>
                    <a:pt x="2676" y="1"/>
                    <a:pt x="2415" y="36"/>
                    <a:pt x="2164" y="105"/>
                  </a:cubicBezTo>
                  <a:cubicBezTo>
                    <a:pt x="2042" y="139"/>
                    <a:pt x="1923" y="183"/>
                    <a:pt x="1807" y="233"/>
                  </a:cubicBezTo>
                  <a:lnTo>
                    <a:pt x="2105" y="912"/>
                  </a:lnTo>
                  <a:cubicBezTo>
                    <a:pt x="1833" y="1029"/>
                    <a:pt x="1586" y="1199"/>
                    <a:pt x="1381" y="1414"/>
                  </a:cubicBezTo>
                  <a:lnTo>
                    <a:pt x="862" y="878"/>
                  </a:lnTo>
                  <a:cubicBezTo>
                    <a:pt x="585" y="1157"/>
                    <a:pt x="367" y="1488"/>
                    <a:pt x="218" y="1852"/>
                  </a:cubicBezTo>
                  <a:lnTo>
                    <a:pt x="913" y="2121"/>
                  </a:lnTo>
                  <a:cubicBezTo>
                    <a:pt x="823" y="2338"/>
                    <a:pt x="770" y="2568"/>
                    <a:pt x="754" y="2802"/>
                  </a:cubicBezTo>
                  <a:cubicBezTo>
                    <a:pt x="749" y="2865"/>
                    <a:pt x="755" y="2926"/>
                    <a:pt x="756" y="2988"/>
                  </a:cubicBezTo>
                  <a:lnTo>
                    <a:pt x="0" y="2978"/>
                  </a:lnTo>
                  <a:lnTo>
                    <a:pt x="0" y="2978"/>
                  </a:lnTo>
                  <a:cubicBezTo>
                    <a:pt x="6" y="3374"/>
                    <a:pt x="89" y="3764"/>
                    <a:pt x="249" y="4127"/>
                  </a:cubicBezTo>
                  <a:lnTo>
                    <a:pt x="935" y="3823"/>
                  </a:lnTo>
                  <a:cubicBezTo>
                    <a:pt x="1053" y="4092"/>
                    <a:pt x="1222" y="4335"/>
                    <a:pt x="1434" y="4539"/>
                  </a:cubicBezTo>
                  <a:lnTo>
                    <a:pt x="893" y="5066"/>
                  </a:lnTo>
                  <a:cubicBezTo>
                    <a:pt x="1154" y="5324"/>
                    <a:pt x="1461" y="5531"/>
                    <a:pt x="1798" y="5676"/>
                  </a:cubicBezTo>
                  <a:cubicBezTo>
                    <a:pt x="1821" y="5686"/>
                    <a:pt x="1843" y="5693"/>
                    <a:pt x="1866" y="5701"/>
                  </a:cubicBezTo>
                  <a:lnTo>
                    <a:pt x="2137" y="5001"/>
                  </a:lnTo>
                  <a:cubicBezTo>
                    <a:pt x="2395" y="5104"/>
                    <a:pt x="2669" y="5156"/>
                    <a:pt x="2945" y="5156"/>
                  </a:cubicBezTo>
                  <a:cubicBezTo>
                    <a:pt x="2963" y="5156"/>
                    <a:pt x="2980" y="5156"/>
                    <a:pt x="2998" y="5156"/>
                  </a:cubicBezTo>
                  <a:lnTo>
                    <a:pt x="2998" y="5156"/>
                  </a:lnTo>
                  <a:lnTo>
                    <a:pt x="2991" y="5906"/>
                  </a:lnTo>
                  <a:cubicBezTo>
                    <a:pt x="3380" y="5900"/>
                    <a:pt x="3765" y="5818"/>
                    <a:pt x="4123" y="5666"/>
                  </a:cubicBezTo>
                  <a:lnTo>
                    <a:pt x="3813" y="4987"/>
                  </a:lnTo>
                  <a:cubicBezTo>
                    <a:pt x="4090" y="4874"/>
                    <a:pt x="4342" y="4704"/>
                    <a:pt x="4551" y="4491"/>
                  </a:cubicBezTo>
                  <a:lnTo>
                    <a:pt x="5065" y="5027"/>
                  </a:lnTo>
                  <a:cubicBezTo>
                    <a:pt x="5088" y="5006"/>
                    <a:pt x="5111" y="4984"/>
                    <a:pt x="5133" y="4960"/>
                  </a:cubicBezTo>
                  <a:cubicBezTo>
                    <a:pt x="5378" y="4694"/>
                    <a:pt x="5570" y="4383"/>
                    <a:pt x="5702" y="4046"/>
                  </a:cubicBezTo>
                  <a:lnTo>
                    <a:pt x="5015" y="3779"/>
                  </a:lnTo>
                  <a:cubicBezTo>
                    <a:pt x="5123" y="3506"/>
                    <a:pt x="5177" y="3213"/>
                    <a:pt x="5173" y="2919"/>
                  </a:cubicBezTo>
                  <a:lnTo>
                    <a:pt x="5173" y="2919"/>
                  </a:lnTo>
                  <a:lnTo>
                    <a:pt x="5907" y="2942"/>
                  </a:lnTo>
                  <a:cubicBezTo>
                    <a:pt x="5906" y="2543"/>
                    <a:pt x="5825" y="2149"/>
                    <a:pt x="5669" y="1781"/>
                  </a:cubicBezTo>
                  <a:lnTo>
                    <a:pt x="4999" y="2081"/>
                  </a:lnTo>
                  <a:cubicBezTo>
                    <a:pt x="4886" y="1805"/>
                    <a:pt x="4714" y="1557"/>
                    <a:pt x="4495" y="1355"/>
                  </a:cubicBezTo>
                  <a:lnTo>
                    <a:pt x="5022" y="839"/>
                  </a:lnTo>
                  <a:cubicBezTo>
                    <a:pt x="4743" y="572"/>
                    <a:pt x="4417" y="361"/>
                    <a:pt x="4059" y="218"/>
                  </a:cubicBezTo>
                  <a:lnTo>
                    <a:pt x="3799" y="907"/>
                  </a:lnTo>
                  <a:cubicBezTo>
                    <a:pt x="3530" y="798"/>
                    <a:pt x="3242" y="741"/>
                    <a:pt x="2952" y="741"/>
                  </a:cubicBezTo>
                  <a:cubicBezTo>
                    <a:pt x="2944" y="741"/>
                    <a:pt x="2937" y="741"/>
                    <a:pt x="2929" y="741"/>
                  </a:cubicBezTo>
                  <a:lnTo>
                    <a:pt x="293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3" name="Google Shape;16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201" y="1255975"/>
            <a:ext cx="2842800" cy="251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 ESCALATION</a:t>
            </a:r>
            <a:endParaRPr/>
          </a:p>
        </p:txBody>
      </p:sp>
      <p:sp>
        <p:nvSpPr>
          <p:cNvPr id="2009" name="Google Shape;2009;p77"/>
          <p:cNvSpPr txBox="1"/>
          <p:nvPr/>
        </p:nvSpPr>
        <p:spPr>
          <a:xfrm>
            <a:off x="889650" y="1121400"/>
            <a:ext cx="66087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È possibile sfruttare una falla di sicurezza per poter iniettare una backdoor sulla macchina target.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10" name="Google Shape;201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825" y="1852975"/>
            <a:ext cx="7920351" cy="21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p7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 ESCALATION</a:t>
            </a:r>
            <a:endParaRPr/>
          </a:p>
        </p:txBody>
      </p:sp>
      <p:pic>
        <p:nvPicPr>
          <p:cNvPr id="2016" name="Google Shape;201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775" y="1237425"/>
            <a:ext cx="5886450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7" name="Google Shape;2017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5400" y="2529450"/>
            <a:ext cx="5373207" cy="24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p79"/>
          <p:cNvSpPr txBox="1"/>
          <p:nvPr>
            <p:ph type="title"/>
          </p:nvPr>
        </p:nvSpPr>
        <p:spPr>
          <a:xfrm>
            <a:off x="385000" y="1985500"/>
            <a:ext cx="41346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23" name="Google Shape;2023;p79"/>
          <p:cNvSpPr txBox="1"/>
          <p:nvPr>
            <p:ph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024" name="Google Shape;2024;p79"/>
          <p:cNvCxnSpPr/>
          <p:nvPr/>
        </p:nvCxnSpPr>
        <p:spPr>
          <a:xfrm>
            <a:off x="4999325" y="1109438"/>
            <a:ext cx="0" cy="2719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25" name="Google Shape;2025;p79"/>
          <p:cNvGrpSpPr/>
          <p:nvPr/>
        </p:nvGrpSpPr>
        <p:grpSpPr>
          <a:xfrm flipH="1" rot="10800000">
            <a:off x="441250" y="4182221"/>
            <a:ext cx="1080420" cy="731966"/>
            <a:chOff x="7840175" y="1017725"/>
            <a:chExt cx="1080420" cy="731966"/>
          </a:xfrm>
        </p:grpSpPr>
        <p:sp>
          <p:nvSpPr>
            <p:cNvPr id="2026" name="Google Shape;2026;p79"/>
            <p:cNvSpPr/>
            <p:nvPr/>
          </p:nvSpPr>
          <p:spPr>
            <a:xfrm>
              <a:off x="7840175" y="1134250"/>
              <a:ext cx="545071" cy="539962"/>
            </a:xfrm>
            <a:custGeom>
              <a:rect b="b" l="l" r="r" t="t"/>
              <a:pathLst>
                <a:path extrusionOk="0" h="10097" w="10193">
                  <a:moveTo>
                    <a:pt x="5092" y="2117"/>
                  </a:moveTo>
                  <a:cubicBezTo>
                    <a:pt x="5189" y="2117"/>
                    <a:pt x="5287" y="2122"/>
                    <a:pt x="5386" y="2131"/>
                  </a:cubicBezTo>
                  <a:cubicBezTo>
                    <a:pt x="6998" y="2291"/>
                    <a:pt x="8175" y="3726"/>
                    <a:pt x="8014" y="5337"/>
                  </a:cubicBezTo>
                  <a:cubicBezTo>
                    <a:pt x="7865" y="6850"/>
                    <a:pt x="6590" y="7980"/>
                    <a:pt x="5102" y="7980"/>
                  </a:cubicBezTo>
                  <a:cubicBezTo>
                    <a:pt x="5005" y="7980"/>
                    <a:pt x="4907" y="7975"/>
                    <a:pt x="4808" y="7965"/>
                  </a:cubicBezTo>
                  <a:cubicBezTo>
                    <a:pt x="3197" y="7806"/>
                    <a:pt x="2020" y="6370"/>
                    <a:pt x="2180" y="4759"/>
                  </a:cubicBezTo>
                  <a:cubicBezTo>
                    <a:pt x="2330" y="3247"/>
                    <a:pt x="3604" y="2117"/>
                    <a:pt x="5092" y="2117"/>
                  </a:cubicBezTo>
                  <a:close/>
                  <a:moveTo>
                    <a:pt x="5090" y="0"/>
                  </a:moveTo>
                  <a:cubicBezTo>
                    <a:pt x="4303" y="0"/>
                    <a:pt x="3525" y="185"/>
                    <a:pt x="2821" y="543"/>
                  </a:cubicBezTo>
                  <a:lnTo>
                    <a:pt x="3307" y="1401"/>
                  </a:lnTo>
                  <a:cubicBezTo>
                    <a:pt x="2971" y="1566"/>
                    <a:pt x="2658" y="1777"/>
                    <a:pt x="2380" y="2028"/>
                  </a:cubicBezTo>
                  <a:lnTo>
                    <a:pt x="1753" y="1268"/>
                  </a:lnTo>
                  <a:cubicBezTo>
                    <a:pt x="1084" y="1856"/>
                    <a:pt x="585" y="2613"/>
                    <a:pt x="306" y="3458"/>
                  </a:cubicBezTo>
                  <a:lnTo>
                    <a:pt x="1256" y="3722"/>
                  </a:lnTo>
                  <a:cubicBezTo>
                    <a:pt x="1151" y="4022"/>
                    <a:pt x="1082" y="4332"/>
                    <a:pt x="1050" y="4648"/>
                  </a:cubicBezTo>
                  <a:cubicBezTo>
                    <a:pt x="1044" y="4708"/>
                    <a:pt x="1045" y="4766"/>
                    <a:pt x="1042" y="4826"/>
                  </a:cubicBezTo>
                  <a:lnTo>
                    <a:pt x="58" y="4731"/>
                  </a:lnTo>
                  <a:lnTo>
                    <a:pt x="58" y="4731"/>
                  </a:lnTo>
                  <a:cubicBezTo>
                    <a:pt x="0" y="5626"/>
                    <a:pt x="183" y="6520"/>
                    <a:pt x="590" y="7320"/>
                  </a:cubicBezTo>
                  <a:lnTo>
                    <a:pt x="1448" y="6835"/>
                  </a:lnTo>
                  <a:cubicBezTo>
                    <a:pt x="1615" y="7175"/>
                    <a:pt x="1828" y="7489"/>
                    <a:pt x="2082" y="7770"/>
                  </a:cubicBezTo>
                  <a:lnTo>
                    <a:pt x="1320" y="8397"/>
                  </a:lnTo>
                  <a:cubicBezTo>
                    <a:pt x="1917" y="9073"/>
                    <a:pt x="2685" y="9575"/>
                    <a:pt x="3543" y="9850"/>
                  </a:cubicBezTo>
                  <a:lnTo>
                    <a:pt x="3806" y="8902"/>
                  </a:lnTo>
                  <a:cubicBezTo>
                    <a:pt x="4095" y="8999"/>
                    <a:pt x="4393" y="9065"/>
                    <a:pt x="4697" y="9096"/>
                  </a:cubicBezTo>
                  <a:cubicBezTo>
                    <a:pt x="4766" y="9102"/>
                    <a:pt x="4835" y="9102"/>
                    <a:pt x="4905" y="9105"/>
                  </a:cubicBezTo>
                  <a:lnTo>
                    <a:pt x="4807" y="10087"/>
                  </a:lnTo>
                  <a:cubicBezTo>
                    <a:pt x="4906" y="10093"/>
                    <a:pt x="5005" y="10096"/>
                    <a:pt x="5104" y="10096"/>
                  </a:cubicBezTo>
                  <a:cubicBezTo>
                    <a:pt x="5896" y="10096"/>
                    <a:pt x="6678" y="9909"/>
                    <a:pt x="7385" y="9546"/>
                  </a:cubicBezTo>
                  <a:lnTo>
                    <a:pt x="6902" y="8688"/>
                  </a:lnTo>
                  <a:cubicBezTo>
                    <a:pt x="7240" y="8520"/>
                    <a:pt x="7553" y="8307"/>
                    <a:pt x="7831" y="8054"/>
                  </a:cubicBezTo>
                  <a:lnTo>
                    <a:pt x="8456" y="8816"/>
                  </a:lnTo>
                  <a:cubicBezTo>
                    <a:pt x="9124" y="8223"/>
                    <a:pt x="9622" y="7462"/>
                    <a:pt x="9896" y="6611"/>
                  </a:cubicBezTo>
                  <a:lnTo>
                    <a:pt x="8950" y="6346"/>
                  </a:lnTo>
                  <a:cubicBezTo>
                    <a:pt x="9048" y="6056"/>
                    <a:pt x="9114" y="5755"/>
                    <a:pt x="9145" y="5450"/>
                  </a:cubicBezTo>
                  <a:cubicBezTo>
                    <a:pt x="9152" y="5382"/>
                    <a:pt x="9152" y="5313"/>
                    <a:pt x="9155" y="5245"/>
                  </a:cubicBezTo>
                  <a:lnTo>
                    <a:pt x="10136" y="5354"/>
                  </a:lnTo>
                  <a:cubicBezTo>
                    <a:pt x="10192" y="4456"/>
                    <a:pt x="10005" y="3560"/>
                    <a:pt x="9596" y="2760"/>
                  </a:cubicBezTo>
                  <a:lnTo>
                    <a:pt x="8738" y="3242"/>
                  </a:lnTo>
                  <a:cubicBezTo>
                    <a:pt x="8571" y="2908"/>
                    <a:pt x="8360" y="2598"/>
                    <a:pt x="8109" y="2322"/>
                  </a:cubicBezTo>
                  <a:lnTo>
                    <a:pt x="8889" y="1717"/>
                  </a:lnTo>
                  <a:cubicBezTo>
                    <a:pt x="8291" y="1032"/>
                    <a:pt x="7516" y="523"/>
                    <a:pt x="6650" y="245"/>
                  </a:cubicBezTo>
                  <a:lnTo>
                    <a:pt x="6391" y="1196"/>
                  </a:lnTo>
                  <a:cubicBezTo>
                    <a:pt x="6101" y="1097"/>
                    <a:pt x="5802" y="1032"/>
                    <a:pt x="5499" y="1001"/>
                  </a:cubicBezTo>
                  <a:cubicBezTo>
                    <a:pt x="5426" y="994"/>
                    <a:pt x="5355" y="994"/>
                    <a:pt x="5282" y="991"/>
                  </a:cubicBezTo>
                  <a:lnTo>
                    <a:pt x="5378" y="8"/>
                  </a:lnTo>
                  <a:cubicBezTo>
                    <a:pt x="5282" y="3"/>
                    <a:pt x="5186" y="0"/>
                    <a:pt x="509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9"/>
            <p:cNvSpPr/>
            <p:nvPr/>
          </p:nvSpPr>
          <p:spPr>
            <a:xfrm>
              <a:off x="8274612" y="1017725"/>
              <a:ext cx="315396" cy="313271"/>
            </a:xfrm>
            <a:custGeom>
              <a:rect b="b" l="l" r="r" t="t"/>
              <a:pathLst>
                <a:path extrusionOk="0" h="5858" w="5898">
                  <a:moveTo>
                    <a:pt x="2945" y="1335"/>
                  </a:moveTo>
                  <a:cubicBezTo>
                    <a:pt x="3488" y="1335"/>
                    <a:pt x="4014" y="1621"/>
                    <a:pt x="4302" y="2093"/>
                  </a:cubicBezTo>
                  <a:cubicBezTo>
                    <a:pt x="4648" y="2659"/>
                    <a:pt x="4598" y="3402"/>
                    <a:pt x="4179" y="3917"/>
                  </a:cubicBezTo>
                  <a:cubicBezTo>
                    <a:pt x="3873" y="4294"/>
                    <a:pt x="3411" y="4498"/>
                    <a:pt x="2944" y="4498"/>
                  </a:cubicBezTo>
                  <a:cubicBezTo>
                    <a:pt x="2692" y="4498"/>
                    <a:pt x="2439" y="4439"/>
                    <a:pt x="2208" y="4316"/>
                  </a:cubicBezTo>
                  <a:cubicBezTo>
                    <a:pt x="1627" y="4007"/>
                    <a:pt x="1291" y="3350"/>
                    <a:pt x="1383" y="2698"/>
                  </a:cubicBezTo>
                  <a:cubicBezTo>
                    <a:pt x="1475" y="2037"/>
                    <a:pt x="1989" y="1496"/>
                    <a:pt x="2642" y="1365"/>
                  </a:cubicBezTo>
                  <a:cubicBezTo>
                    <a:pt x="2742" y="1345"/>
                    <a:pt x="2844" y="1335"/>
                    <a:pt x="2945" y="1335"/>
                  </a:cubicBezTo>
                  <a:close/>
                  <a:moveTo>
                    <a:pt x="2957" y="0"/>
                  </a:moveTo>
                  <a:cubicBezTo>
                    <a:pt x="2879" y="0"/>
                    <a:pt x="2801" y="3"/>
                    <a:pt x="2723" y="9"/>
                  </a:cubicBezTo>
                  <a:lnTo>
                    <a:pt x="2796" y="737"/>
                  </a:lnTo>
                  <a:cubicBezTo>
                    <a:pt x="2500" y="758"/>
                    <a:pt x="2212" y="837"/>
                    <a:pt x="1949" y="972"/>
                  </a:cubicBezTo>
                  <a:lnTo>
                    <a:pt x="1632" y="310"/>
                  </a:lnTo>
                  <a:cubicBezTo>
                    <a:pt x="1285" y="478"/>
                    <a:pt x="976" y="717"/>
                    <a:pt x="728" y="1013"/>
                  </a:cubicBezTo>
                  <a:lnTo>
                    <a:pt x="1292" y="1485"/>
                  </a:lnTo>
                  <a:cubicBezTo>
                    <a:pt x="1101" y="1709"/>
                    <a:pt x="957" y="1969"/>
                    <a:pt x="869" y="2249"/>
                  </a:cubicBezTo>
                  <a:lnTo>
                    <a:pt x="172" y="2002"/>
                  </a:lnTo>
                  <a:cubicBezTo>
                    <a:pt x="50" y="2372"/>
                    <a:pt x="1" y="2761"/>
                    <a:pt x="28" y="3149"/>
                  </a:cubicBezTo>
                  <a:lnTo>
                    <a:pt x="764" y="3084"/>
                  </a:lnTo>
                  <a:cubicBezTo>
                    <a:pt x="780" y="3316"/>
                    <a:pt x="833" y="3543"/>
                    <a:pt x="921" y="3759"/>
                  </a:cubicBezTo>
                  <a:cubicBezTo>
                    <a:pt x="945" y="3817"/>
                    <a:pt x="977" y="3868"/>
                    <a:pt x="1006" y="3923"/>
                  </a:cubicBezTo>
                  <a:lnTo>
                    <a:pt x="330" y="4246"/>
                  </a:lnTo>
                  <a:cubicBezTo>
                    <a:pt x="508" y="4595"/>
                    <a:pt x="755" y="4906"/>
                    <a:pt x="1056" y="5158"/>
                  </a:cubicBezTo>
                  <a:lnTo>
                    <a:pt x="1531" y="4587"/>
                  </a:lnTo>
                  <a:cubicBezTo>
                    <a:pt x="1754" y="4774"/>
                    <a:pt x="2011" y="4915"/>
                    <a:pt x="2289" y="5004"/>
                  </a:cubicBezTo>
                  <a:lnTo>
                    <a:pt x="2040" y="5709"/>
                  </a:lnTo>
                  <a:cubicBezTo>
                    <a:pt x="2336" y="5808"/>
                    <a:pt x="2646" y="5858"/>
                    <a:pt x="2957" y="5858"/>
                  </a:cubicBezTo>
                  <a:cubicBezTo>
                    <a:pt x="3009" y="5858"/>
                    <a:pt x="3061" y="5857"/>
                    <a:pt x="3114" y="5854"/>
                  </a:cubicBezTo>
                  <a:cubicBezTo>
                    <a:pt x="3137" y="5852"/>
                    <a:pt x="3160" y="5849"/>
                    <a:pt x="3184" y="5846"/>
                  </a:cubicBezTo>
                  <a:lnTo>
                    <a:pt x="3118" y="5105"/>
                  </a:lnTo>
                  <a:cubicBezTo>
                    <a:pt x="3409" y="5082"/>
                    <a:pt x="3692" y="5000"/>
                    <a:pt x="3951" y="4864"/>
                  </a:cubicBezTo>
                  <a:lnTo>
                    <a:pt x="4274" y="5534"/>
                  </a:lnTo>
                  <a:cubicBezTo>
                    <a:pt x="4618" y="5357"/>
                    <a:pt x="4924" y="5116"/>
                    <a:pt x="5176" y="4822"/>
                  </a:cubicBezTo>
                  <a:lnTo>
                    <a:pt x="4601" y="4355"/>
                  </a:lnTo>
                  <a:cubicBezTo>
                    <a:pt x="4798" y="4132"/>
                    <a:pt x="4947" y="3872"/>
                    <a:pt x="5038" y="3590"/>
                  </a:cubicBezTo>
                  <a:lnTo>
                    <a:pt x="5731" y="3841"/>
                  </a:lnTo>
                  <a:cubicBezTo>
                    <a:pt x="5742" y="3811"/>
                    <a:pt x="5753" y="3781"/>
                    <a:pt x="5761" y="3751"/>
                  </a:cubicBezTo>
                  <a:cubicBezTo>
                    <a:pt x="5862" y="3407"/>
                    <a:pt x="5897" y="3046"/>
                    <a:pt x="5865" y="2689"/>
                  </a:cubicBezTo>
                  <a:lnTo>
                    <a:pt x="5865" y="2689"/>
                  </a:lnTo>
                  <a:lnTo>
                    <a:pt x="5137" y="2755"/>
                  </a:lnTo>
                  <a:cubicBezTo>
                    <a:pt x="5113" y="2464"/>
                    <a:pt x="5033" y="2180"/>
                    <a:pt x="4900" y="1920"/>
                  </a:cubicBezTo>
                  <a:lnTo>
                    <a:pt x="5562" y="1618"/>
                  </a:lnTo>
                  <a:cubicBezTo>
                    <a:pt x="5386" y="1264"/>
                    <a:pt x="5140" y="949"/>
                    <a:pt x="4840" y="692"/>
                  </a:cubicBezTo>
                  <a:lnTo>
                    <a:pt x="4377" y="1253"/>
                  </a:lnTo>
                  <a:cubicBezTo>
                    <a:pt x="4156" y="1056"/>
                    <a:pt x="3894" y="911"/>
                    <a:pt x="3610" y="828"/>
                  </a:cubicBezTo>
                  <a:lnTo>
                    <a:pt x="3852" y="139"/>
                  </a:lnTo>
                  <a:cubicBezTo>
                    <a:pt x="3562" y="47"/>
                    <a:pt x="3260" y="0"/>
                    <a:pt x="295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9"/>
            <p:cNvSpPr/>
            <p:nvPr/>
          </p:nvSpPr>
          <p:spPr>
            <a:xfrm>
              <a:off x="8604718" y="1433800"/>
              <a:ext cx="315877" cy="315892"/>
            </a:xfrm>
            <a:custGeom>
              <a:rect b="b" l="l" r="r" t="t"/>
              <a:pathLst>
                <a:path extrusionOk="0" h="5907" w="5907">
                  <a:moveTo>
                    <a:pt x="2972" y="1354"/>
                  </a:moveTo>
                  <a:cubicBezTo>
                    <a:pt x="3108" y="1354"/>
                    <a:pt x="3245" y="1371"/>
                    <a:pt x="3379" y="1407"/>
                  </a:cubicBezTo>
                  <a:cubicBezTo>
                    <a:pt x="4020" y="1579"/>
                    <a:pt x="4496" y="2149"/>
                    <a:pt x="4555" y="2809"/>
                  </a:cubicBezTo>
                  <a:cubicBezTo>
                    <a:pt x="4614" y="3475"/>
                    <a:pt x="4236" y="4124"/>
                    <a:pt x="3628" y="4402"/>
                  </a:cubicBezTo>
                  <a:cubicBezTo>
                    <a:pt x="3418" y="4498"/>
                    <a:pt x="3195" y="4544"/>
                    <a:pt x="2974" y="4544"/>
                  </a:cubicBezTo>
                  <a:cubicBezTo>
                    <a:pt x="2469" y="4544"/>
                    <a:pt x="1973" y="4306"/>
                    <a:pt x="1667" y="3881"/>
                  </a:cubicBezTo>
                  <a:cubicBezTo>
                    <a:pt x="1280" y="3342"/>
                    <a:pt x="1271" y="2597"/>
                    <a:pt x="1645" y="2048"/>
                  </a:cubicBezTo>
                  <a:cubicBezTo>
                    <a:pt x="1946" y="1609"/>
                    <a:pt x="2452" y="1354"/>
                    <a:pt x="2972" y="1354"/>
                  </a:cubicBezTo>
                  <a:close/>
                  <a:moveTo>
                    <a:pt x="2938" y="1"/>
                  </a:moveTo>
                  <a:cubicBezTo>
                    <a:pt x="2676" y="1"/>
                    <a:pt x="2415" y="36"/>
                    <a:pt x="2164" y="105"/>
                  </a:cubicBezTo>
                  <a:cubicBezTo>
                    <a:pt x="2042" y="139"/>
                    <a:pt x="1923" y="183"/>
                    <a:pt x="1807" y="233"/>
                  </a:cubicBezTo>
                  <a:lnTo>
                    <a:pt x="2105" y="912"/>
                  </a:lnTo>
                  <a:cubicBezTo>
                    <a:pt x="1833" y="1029"/>
                    <a:pt x="1586" y="1199"/>
                    <a:pt x="1381" y="1414"/>
                  </a:cubicBezTo>
                  <a:lnTo>
                    <a:pt x="862" y="878"/>
                  </a:lnTo>
                  <a:cubicBezTo>
                    <a:pt x="585" y="1157"/>
                    <a:pt x="367" y="1488"/>
                    <a:pt x="218" y="1852"/>
                  </a:cubicBezTo>
                  <a:lnTo>
                    <a:pt x="913" y="2121"/>
                  </a:lnTo>
                  <a:cubicBezTo>
                    <a:pt x="823" y="2338"/>
                    <a:pt x="770" y="2568"/>
                    <a:pt x="754" y="2802"/>
                  </a:cubicBezTo>
                  <a:cubicBezTo>
                    <a:pt x="749" y="2865"/>
                    <a:pt x="755" y="2926"/>
                    <a:pt x="756" y="2988"/>
                  </a:cubicBezTo>
                  <a:lnTo>
                    <a:pt x="0" y="2978"/>
                  </a:lnTo>
                  <a:lnTo>
                    <a:pt x="0" y="2978"/>
                  </a:lnTo>
                  <a:cubicBezTo>
                    <a:pt x="6" y="3374"/>
                    <a:pt x="89" y="3764"/>
                    <a:pt x="249" y="4127"/>
                  </a:cubicBezTo>
                  <a:lnTo>
                    <a:pt x="935" y="3823"/>
                  </a:lnTo>
                  <a:cubicBezTo>
                    <a:pt x="1053" y="4092"/>
                    <a:pt x="1222" y="4335"/>
                    <a:pt x="1434" y="4539"/>
                  </a:cubicBezTo>
                  <a:lnTo>
                    <a:pt x="893" y="5066"/>
                  </a:lnTo>
                  <a:cubicBezTo>
                    <a:pt x="1154" y="5324"/>
                    <a:pt x="1461" y="5531"/>
                    <a:pt x="1798" y="5676"/>
                  </a:cubicBezTo>
                  <a:cubicBezTo>
                    <a:pt x="1821" y="5686"/>
                    <a:pt x="1843" y="5693"/>
                    <a:pt x="1866" y="5701"/>
                  </a:cubicBezTo>
                  <a:lnTo>
                    <a:pt x="2137" y="5001"/>
                  </a:lnTo>
                  <a:cubicBezTo>
                    <a:pt x="2395" y="5104"/>
                    <a:pt x="2669" y="5156"/>
                    <a:pt x="2945" y="5156"/>
                  </a:cubicBezTo>
                  <a:cubicBezTo>
                    <a:pt x="2963" y="5156"/>
                    <a:pt x="2980" y="5156"/>
                    <a:pt x="2998" y="5156"/>
                  </a:cubicBezTo>
                  <a:lnTo>
                    <a:pt x="2998" y="5156"/>
                  </a:lnTo>
                  <a:lnTo>
                    <a:pt x="2991" y="5906"/>
                  </a:lnTo>
                  <a:cubicBezTo>
                    <a:pt x="3380" y="5900"/>
                    <a:pt x="3765" y="5818"/>
                    <a:pt x="4123" y="5666"/>
                  </a:cubicBezTo>
                  <a:lnTo>
                    <a:pt x="3813" y="4987"/>
                  </a:lnTo>
                  <a:cubicBezTo>
                    <a:pt x="4090" y="4874"/>
                    <a:pt x="4342" y="4704"/>
                    <a:pt x="4551" y="4491"/>
                  </a:cubicBezTo>
                  <a:lnTo>
                    <a:pt x="5065" y="5027"/>
                  </a:lnTo>
                  <a:cubicBezTo>
                    <a:pt x="5088" y="5006"/>
                    <a:pt x="5111" y="4984"/>
                    <a:pt x="5133" y="4960"/>
                  </a:cubicBezTo>
                  <a:cubicBezTo>
                    <a:pt x="5378" y="4694"/>
                    <a:pt x="5570" y="4383"/>
                    <a:pt x="5702" y="4046"/>
                  </a:cubicBezTo>
                  <a:lnTo>
                    <a:pt x="5015" y="3779"/>
                  </a:lnTo>
                  <a:cubicBezTo>
                    <a:pt x="5123" y="3506"/>
                    <a:pt x="5177" y="3213"/>
                    <a:pt x="5173" y="2919"/>
                  </a:cubicBezTo>
                  <a:lnTo>
                    <a:pt x="5173" y="2919"/>
                  </a:lnTo>
                  <a:lnTo>
                    <a:pt x="5907" y="2942"/>
                  </a:lnTo>
                  <a:cubicBezTo>
                    <a:pt x="5906" y="2543"/>
                    <a:pt x="5825" y="2149"/>
                    <a:pt x="5669" y="1781"/>
                  </a:cubicBezTo>
                  <a:lnTo>
                    <a:pt x="4999" y="2081"/>
                  </a:lnTo>
                  <a:cubicBezTo>
                    <a:pt x="4886" y="1805"/>
                    <a:pt x="4714" y="1557"/>
                    <a:pt x="4495" y="1355"/>
                  </a:cubicBezTo>
                  <a:lnTo>
                    <a:pt x="5022" y="839"/>
                  </a:lnTo>
                  <a:cubicBezTo>
                    <a:pt x="4743" y="572"/>
                    <a:pt x="4417" y="361"/>
                    <a:pt x="4059" y="218"/>
                  </a:cubicBezTo>
                  <a:lnTo>
                    <a:pt x="3799" y="907"/>
                  </a:lnTo>
                  <a:cubicBezTo>
                    <a:pt x="3530" y="798"/>
                    <a:pt x="3242" y="741"/>
                    <a:pt x="2952" y="741"/>
                  </a:cubicBezTo>
                  <a:cubicBezTo>
                    <a:pt x="2944" y="741"/>
                    <a:pt x="2937" y="741"/>
                    <a:pt x="2929" y="741"/>
                  </a:cubicBezTo>
                  <a:lnTo>
                    <a:pt x="293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29" name="Google Shape;202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225" y="886812"/>
            <a:ext cx="3164488" cy="3164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80"/>
          <p:cNvSpPr txBox="1"/>
          <p:nvPr/>
        </p:nvSpPr>
        <p:spPr>
          <a:xfrm>
            <a:off x="799950" y="949475"/>
            <a:ext cx="67584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Il livello attuale di rischio della macchina risulta essere MEDIO.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Aggiornando i software utilizzati alle versioni attuali e mitigando le debolezze è possibile abbassare il livello di rischio.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Inoltre bisogna responsabilizzare i dipendenti dell’hotel nel non caricare o lasciare 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incustoditi</a:t>
            </a: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dati sensibili che possono essere sfruttati da utenti malintenzionati.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35" name="Google Shape;203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238" y="2786070"/>
            <a:ext cx="2713525" cy="203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81"/>
          <p:cNvSpPr txBox="1"/>
          <p:nvPr>
            <p:ph type="title"/>
          </p:nvPr>
        </p:nvSpPr>
        <p:spPr>
          <a:xfrm>
            <a:off x="1284000" y="1651125"/>
            <a:ext cx="65760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GRAZIE PER L’ATTENZIONE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AMBIENTE OPERATIVO</a:t>
            </a:r>
            <a:endParaRPr/>
          </a:p>
        </p:txBody>
      </p:sp>
      <p:pic>
        <p:nvPicPr>
          <p:cNvPr id="1609" name="Google Shape;16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300" y="2179075"/>
            <a:ext cx="1464575" cy="14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0" name="Google Shape;16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4925" y="2708838"/>
            <a:ext cx="6858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1" name="Google Shape;161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5025" y="2205163"/>
            <a:ext cx="1464575" cy="1464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2" name="Google Shape;1612;p33"/>
          <p:cNvCxnSpPr/>
          <p:nvPr/>
        </p:nvCxnSpPr>
        <p:spPr>
          <a:xfrm>
            <a:off x="2086650" y="2918250"/>
            <a:ext cx="2017500" cy="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3" name="Google Shape;1613;p33"/>
          <p:cNvCxnSpPr>
            <a:endCxn id="1611" idx="1"/>
          </p:cNvCxnSpPr>
          <p:nvPr/>
        </p:nvCxnSpPr>
        <p:spPr>
          <a:xfrm flipH="1" rot="10800000">
            <a:off x="4835425" y="2937450"/>
            <a:ext cx="22296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4" name="Google Shape;1614;p33"/>
          <p:cNvSpPr txBox="1"/>
          <p:nvPr/>
        </p:nvSpPr>
        <p:spPr>
          <a:xfrm>
            <a:off x="854550" y="3565025"/>
            <a:ext cx="12321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Kali Linux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15" name="Google Shape;1615;p33"/>
          <p:cNvSpPr txBox="1"/>
          <p:nvPr/>
        </p:nvSpPr>
        <p:spPr>
          <a:xfrm>
            <a:off x="3618900" y="3565025"/>
            <a:ext cx="2017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Rete NAT: 10.0.2.0/24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16" name="Google Shape;1616;p33"/>
          <p:cNvSpPr txBox="1"/>
          <p:nvPr/>
        </p:nvSpPr>
        <p:spPr>
          <a:xfrm>
            <a:off x="6621875" y="3595825"/>
            <a:ext cx="25221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Oracle Virtualbox 7.0.18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34"/>
          <p:cNvSpPr/>
          <p:nvPr/>
        </p:nvSpPr>
        <p:spPr>
          <a:xfrm>
            <a:off x="720000" y="3410308"/>
            <a:ext cx="3799800" cy="531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22" name="Google Shape;1622;p34"/>
          <p:cNvSpPr txBox="1"/>
          <p:nvPr>
            <p:ph type="title"/>
          </p:nvPr>
        </p:nvSpPr>
        <p:spPr>
          <a:xfrm>
            <a:off x="385000" y="1985500"/>
            <a:ext cx="4134600" cy="12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ANALISI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23" name="Google Shape;1623;p34"/>
          <p:cNvSpPr txBox="1"/>
          <p:nvPr>
            <p:ph idx="2" type="title"/>
          </p:nvPr>
        </p:nvSpPr>
        <p:spPr>
          <a:xfrm>
            <a:off x="3173400" y="1097138"/>
            <a:ext cx="134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24" name="Google Shape;1624;p34"/>
          <p:cNvSpPr txBox="1"/>
          <p:nvPr>
            <p:ph idx="1" type="subTitle"/>
          </p:nvPr>
        </p:nvSpPr>
        <p:spPr>
          <a:xfrm>
            <a:off x="753300" y="3365288"/>
            <a:ext cx="37665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Information Gathering, Target Discovery, Enumeration Target</a:t>
            </a:r>
            <a:endParaRPr/>
          </a:p>
        </p:txBody>
      </p:sp>
      <p:cxnSp>
        <p:nvCxnSpPr>
          <p:cNvPr id="1625" name="Google Shape;1625;p34"/>
          <p:cNvCxnSpPr/>
          <p:nvPr/>
        </p:nvCxnSpPr>
        <p:spPr>
          <a:xfrm>
            <a:off x="4999325" y="1109438"/>
            <a:ext cx="0" cy="2719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26" name="Google Shape;1626;p34"/>
          <p:cNvGrpSpPr/>
          <p:nvPr/>
        </p:nvGrpSpPr>
        <p:grpSpPr>
          <a:xfrm flipH="1" rot="10800000">
            <a:off x="441250" y="4182221"/>
            <a:ext cx="1080420" cy="731966"/>
            <a:chOff x="7840175" y="1017725"/>
            <a:chExt cx="1080420" cy="731966"/>
          </a:xfrm>
        </p:grpSpPr>
        <p:sp>
          <p:nvSpPr>
            <p:cNvPr id="1627" name="Google Shape;1627;p34"/>
            <p:cNvSpPr/>
            <p:nvPr/>
          </p:nvSpPr>
          <p:spPr>
            <a:xfrm>
              <a:off x="7840175" y="1134250"/>
              <a:ext cx="545071" cy="539962"/>
            </a:xfrm>
            <a:custGeom>
              <a:rect b="b" l="l" r="r" t="t"/>
              <a:pathLst>
                <a:path extrusionOk="0" h="10097" w="10193">
                  <a:moveTo>
                    <a:pt x="5092" y="2117"/>
                  </a:moveTo>
                  <a:cubicBezTo>
                    <a:pt x="5189" y="2117"/>
                    <a:pt x="5287" y="2122"/>
                    <a:pt x="5386" y="2131"/>
                  </a:cubicBezTo>
                  <a:cubicBezTo>
                    <a:pt x="6998" y="2291"/>
                    <a:pt x="8175" y="3726"/>
                    <a:pt x="8014" y="5337"/>
                  </a:cubicBezTo>
                  <a:cubicBezTo>
                    <a:pt x="7865" y="6850"/>
                    <a:pt x="6590" y="7980"/>
                    <a:pt x="5102" y="7980"/>
                  </a:cubicBezTo>
                  <a:cubicBezTo>
                    <a:pt x="5005" y="7980"/>
                    <a:pt x="4907" y="7975"/>
                    <a:pt x="4808" y="7965"/>
                  </a:cubicBezTo>
                  <a:cubicBezTo>
                    <a:pt x="3197" y="7806"/>
                    <a:pt x="2020" y="6370"/>
                    <a:pt x="2180" y="4759"/>
                  </a:cubicBezTo>
                  <a:cubicBezTo>
                    <a:pt x="2330" y="3247"/>
                    <a:pt x="3604" y="2117"/>
                    <a:pt x="5092" y="2117"/>
                  </a:cubicBezTo>
                  <a:close/>
                  <a:moveTo>
                    <a:pt x="5090" y="0"/>
                  </a:moveTo>
                  <a:cubicBezTo>
                    <a:pt x="4303" y="0"/>
                    <a:pt x="3525" y="185"/>
                    <a:pt x="2821" y="543"/>
                  </a:cubicBezTo>
                  <a:lnTo>
                    <a:pt x="3307" y="1401"/>
                  </a:lnTo>
                  <a:cubicBezTo>
                    <a:pt x="2971" y="1566"/>
                    <a:pt x="2658" y="1777"/>
                    <a:pt x="2380" y="2028"/>
                  </a:cubicBezTo>
                  <a:lnTo>
                    <a:pt x="1753" y="1268"/>
                  </a:lnTo>
                  <a:cubicBezTo>
                    <a:pt x="1084" y="1856"/>
                    <a:pt x="585" y="2613"/>
                    <a:pt x="306" y="3458"/>
                  </a:cubicBezTo>
                  <a:lnTo>
                    <a:pt x="1256" y="3722"/>
                  </a:lnTo>
                  <a:cubicBezTo>
                    <a:pt x="1151" y="4022"/>
                    <a:pt x="1082" y="4332"/>
                    <a:pt x="1050" y="4648"/>
                  </a:cubicBezTo>
                  <a:cubicBezTo>
                    <a:pt x="1044" y="4708"/>
                    <a:pt x="1045" y="4766"/>
                    <a:pt x="1042" y="4826"/>
                  </a:cubicBezTo>
                  <a:lnTo>
                    <a:pt x="58" y="4731"/>
                  </a:lnTo>
                  <a:lnTo>
                    <a:pt x="58" y="4731"/>
                  </a:lnTo>
                  <a:cubicBezTo>
                    <a:pt x="0" y="5626"/>
                    <a:pt x="183" y="6520"/>
                    <a:pt x="590" y="7320"/>
                  </a:cubicBezTo>
                  <a:lnTo>
                    <a:pt x="1448" y="6835"/>
                  </a:lnTo>
                  <a:cubicBezTo>
                    <a:pt x="1615" y="7175"/>
                    <a:pt x="1828" y="7489"/>
                    <a:pt x="2082" y="7770"/>
                  </a:cubicBezTo>
                  <a:lnTo>
                    <a:pt x="1320" y="8397"/>
                  </a:lnTo>
                  <a:cubicBezTo>
                    <a:pt x="1917" y="9073"/>
                    <a:pt x="2685" y="9575"/>
                    <a:pt x="3543" y="9850"/>
                  </a:cubicBezTo>
                  <a:lnTo>
                    <a:pt x="3806" y="8902"/>
                  </a:lnTo>
                  <a:cubicBezTo>
                    <a:pt x="4095" y="8999"/>
                    <a:pt x="4393" y="9065"/>
                    <a:pt x="4697" y="9096"/>
                  </a:cubicBezTo>
                  <a:cubicBezTo>
                    <a:pt x="4766" y="9102"/>
                    <a:pt x="4835" y="9102"/>
                    <a:pt x="4905" y="9105"/>
                  </a:cubicBezTo>
                  <a:lnTo>
                    <a:pt x="4807" y="10087"/>
                  </a:lnTo>
                  <a:cubicBezTo>
                    <a:pt x="4906" y="10093"/>
                    <a:pt x="5005" y="10096"/>
                    <a:pt x="5104" y="10096"/>
                  </a:cubicBezTo>
                  <a:cubicBezTo>
                    <a:pt x="5896" y="10096"/>
                    <a:pt x="6678" y="9909"/>
                    <a:pt x="7385" y="9546"/>
                  </a:cubicBezTo>
                  <a:lnTo>
                    <a:pt x="6902" y="8688"/>
                  </a:lnTo>
                  <a:cubicBezTo>
                    <a:pt x="7240" y="8520"/>
                    <a:pt x="7553" y="8307"/>
                    <a:pt x="7831" y="8054"/>
                  </a:cubicBezTo>
                  <a:lnTo>
                    <a:pt x="8456" y="8816"/>
                  </a:lnTo>
                  <a:cubicBezTo>
                    <a:pt x="9124" y="8223"/>
                    <a:pt x="9622" y="7462"/>
                    <a:pt x="9896" y="6611"/>
                  </a:cubicBezTo>
                  <a:lnTo>
                    <a:pt x="8950" y="6346"/>
                  </a:lnTo>
                  <a:cubicBezTo>
                    <a:pt x="9048" y="6056"/>
                    <a:pt x="9114" y="5755"/>
                    <a:pt x="9145" y="5450"/>
                  </a:cubicBezTo>
                  <a:cubicBezTo>
                    <a:pt x="9152" y="5382"/>
                    <a:pt x="9152" y="5313"/>
                    <a:pt x="9155" y="5245"/>
                  </a:cubicBezTo>
                  <a:lnTo>
                    <a:pt x="10136" y="5354"/>
                  </a:lnTo>
                  <a:cubicBezTo>
                    <a:pt x="10192" y="4456"/>
                    <a:pt x="10005" y="3560"/>
                    <a:pt x="9596" y="2760"/>
                  </a:cubicBezTo>
                  <a:lnTo>
                    <a:pt x="8738" y="3242"/>
                  </a:lnTo>
                  <a:cubicBezTo>
                    <a:pt x="8571" y="2908"/>
                    <a:pt x="8360" y="2598"/>
                    <a:pt x="8109" y="2322"/>
                  </a:cubicBezTo>
                  <a:lnTo>
                    <a:pt x="8889" y="1717"/>
                  </a:lnTo>
                  <a:cubicBezTo>
                    <a:pt x="8291" y="1032"/>
                    <a:pt x="7516" y="523"/>
                    <a:pt x="6650" y="245"/>
                  </a:cubicBezTo>
                  <a:lnTo>
                    <a:pt x="6391" y="1196"/>
                  </a:lnTo>
                  <a:cubicBezTo>
                    <a:pt x="6101" y="1097"/>
                    <a:pt x="5802" y="1032"/>
                    <a:pt x="5499" y="1001"/>
                  </a:cubicBezTo>
                  <a:cubicBezTo>
                    <a:pt x="5426" y="994"/>
                    <a:pt x="5355" y="994"/>
                    <a:pt x="5282" y="991"/>
                  </a:cubicBezTo>
                  <a:lnTo>
                    <a:pt x="5378" y="8"/>
                  </a:lnTo>
                  <a:cubicBezTo>
                    <a:pt x="5282" y="3"/>
                    <a:pt x="5186" y="0"/>
                    <a:pt x="5090" y="0"/>
                  </a:cubicBezTo>
                  <a:close/>
                </a:path>
              </a:pathLst>
            </a:custGeom>
            <a:solidFill>
              <a:srgbClr val="6B4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8274612" y="1017725"/>
              <a:ext cx="315396" cy="313271"/>
            </a:xfrm>
            <a:custGeom>
              <a:rect b="b" l="l" r="r" t="t"/>
              <a:pathLst>
                <a:path extrusionOk="0" h="5858" w="5898">
                  <a:moveTo>
                    <a:pt x="2945" y="1335"/>
                  </a:moveTo>
                  <a:cubicBezTo>
                    <a:pt x="3488" y="1335"/>
                    <a:pt x="4014" y="1621"/>
                    <a:pt x="4302" y="2093"/>
                  </a:cubicBezTo>
                  <a:cubicBezTo>
                    <a:pt x="4648" y="2659"/>
                    <a:pt x="4598" y="3402"/>
                    <a:pt x="4179" y="3917"/>
                  </a:cubicBezTo>
                  <a:cubicBezTo>
                    <a:pt x="3873" y="4294"/>
                    <a:pt x="3411" y="4498"/>
                    <a:pt x="2944" y="4498"/>
                  </a:cubicBezTo>
                  <a:cubicBezTo>
                    <a:pt x="2692" y="4498"/>
                    <a:pt x="2439" y="4439"/>
                    <a:pt x="2208" y="4316"/>
                  </a:cubicBezTo>
                  <a:cubicBezTo>
                    <a:pt x="1627" y="4007"/>
                    <a:pt x="1291" y="3350"/>
                    <a:pt x="1383" y="2698"/>
                  </a:cubicBezTo>
                  <a:cubicBezTo>
                    <a:pt x="1475" y="2037"/>
                    <a:pt x="1989" y="1496"/>
                    <a:pt x="2642" y="1365"/>
                  </a:cubicBezTo>
                  <a:cubicBezTo>
                    <a:pt x="2742" y="1345"/>
                    <a:pt x="2844" y="1335"/>
                    <a:pt x="2945" y="1335"/>
                  </a:cubicBezTo>
                  <a:close/>
                  <a:moveTo>
                    <a:pt x="2957" y="0"/>
                  </a:moveTo>
                  <a:cubicBezTo>
                    <a:pt x="2879" y="0"/>
                    <a:pt x="2801" y="3"/>
                    <a:pt x="2723" y="9"/>
                  </a:cubicBezTo>
                  <a:lnTo>
                    <a:pt x="2796" y="737"/>
                  </a:lnTo>
                  <a:cubicBezTo>
                    <a:pt x="2500" y="758"/>
                    <a:pt x="2212" y="837"/>
                    <a:pt x="1949" y="972"/>
                  </a:cubicBezTo>
                  <a:lnTo>
                    <a:pt x="1632" y="310"/>
                  </a:lnTo>
                  <a:cubicBezTo>
                    <a:pt x="1285" y="478"/>
                    <a:pt x="976" y="717"/>
                    <a:pt x="728" y="1013"/>
                  </a:cubicBezTo>
                  <a:lnTo>
                    <a:pt x="1292" y="1485"/>
                  </a:lnTo>
                  <a:cubicBezTo>
                    <a:pt x="1101" y="1709"/>
                    <a:pt x="957" y="1969"/>
                    <a:pt x="869" y="2249"/>
                  </a:cubicBezTo>
                  <a:lnTo>
                    <a:pt x="172" y="2002"/>
                  </a:lnTo>
                  <a:cubicBezTo>
                    <a:pt x="50" y="2372"/>
                    <a:pt x="1" y="2761"/>
                    <a:pt x="28" y="3149"/>
                  </a:cubicBezTo>
                  <a:lnTo>
                    <a:pt x="764" y="3084"/>
                  </a:lnTo>
                  <a:cubicBezTo>
                    <a:pt x="780" y="3316"/>
                    <a:pt x="833" y="3543"/>
                    <a:pt x="921" y="3759"/>
                  </a:cubicBezTo>
                  <a:cubicBezTo>
                    <a:pt x="945" y="3817"/>
                    <a:pt x="977" y="3868"/>
                    <a:pt x="1006" y="3923"/>
                  </a:cubicBezTo>
                  <a:lnTo>
                    <a:pt x="330" y="4246"/>
                  </a:lnTo>
                  <a:cubicBezTo>
                    <a:pt x="508" y="4595"/>
                    <a:pt x="755" y="4906"/>
                    <a:pt x="1056" y="5158"/>
                  </a:cubicBezTo>
                  <a:lnTo>
                    <a:pt x="1531" y="4587"/>
                  </a:lnTo>
                  <a:cubicBezTo>
                    <a:pt x="1754" y="4774"/>
                    <a:pt x="2011" y="4915"/>
                    <a:pt x="2289" y="5004"/>
                  </a:cubicBezTo>
                  <a:lnTo>
                    <a:pt x="2040" y="5709"/>
                  </a:lnTo>
                  <a:cubicBezTo>
                    <a:pt x="2336" y="5808"/>
                    <a:pt x="2646" y="5858"/>
                    <a:pt x="2957" y="5858"/>
                  </a:cubicBezTo>
                  <a:cubicBezTo>
                    <a:pt x="3009" y="5858"/>
                    <a:pt x="3061" y="5857"/>
                    <a:pt x="3114" y="5854"/>
                  </a:cubicBezTo>
                  <a:cubicBezTo>
                    <a:pt x="3137" y="5852"/>
                    <a:pt x="3160" y="5849"/>
                    <a:pt x="3184" y="5846"/>
                  </a:cubicBezTo>
                  <a:lnTo>
                    <a:pt x="3118" y="5105"/>
                  </a:lnTo>
                  <a:cubicBezTo>
                    <a:pt x="3409" y="5082"/>
                    <a:pt x="3692" y="5000"/>
                    <a:pt x="3951" y="4864"/>
                  </a:cubicBezTo>
                  <a:lnTo>
                    <a:pt x="4274" y="5534"/>
                  </a:lnTo>
                  <a:cubicBezTo>
                    <a:pt x="4618" y="5357"/>
                    <a:pt x="4924" y="5116"/>
                    <a:pt x="5176" y="4822"/>
                  </a:cubicBezTo>
                  <a:lnTo>
                    <a:pt x="4601" y="4355"/>
                  </a:lnTo>
                  <a:cubicBezTo>
                    <a:pt x="4798" y="4132"/>
                    <a:pt x="4947" y="3872"/>
                    <a:pt x="5038" y="3590"/>
                  </a:cubicBezTo>
                  <a:lnTo>
                    <a:pt x="5731" y="3841"/>
                  </a:lnTo>
                  <a:cubicBezTo>
                    <a:pt x="5742" y="3811"/>
                    <a:pt x="5753" y="3781"/>
                    <a:pt x="5761" y="3751"/>
                  </a:cubicBezTo>
                  <a:cubicBezTo>
                    <a:pt x="5862" y="3407"/>
                    <a:pt x="5897" y="3046"/>
                    <a:pt x="5865" y="2689"/>
                  </a:cubicBezTo>
                  <a:lnTo>
                    <a:pt x="5865" y="2689"/>
                  </a:lnTo>
                  <a:lnTo>
                    <a:pt x="5137" y="2755"/>
                  </a:lnTo>
                  <a:cubicBezTo>
                    <a:pt x="5113" y="2464"/>
                    <a:pt x="5033" y="2180"/>
                    <a:pt x="4900" y="1920"/>
                  </a:cubicBezTo>
                  <a:lnTo>
                    <a:pt x="5562" y="1618"/>
                  </a:lnTo>
                  <a:cubicBezTo>
                    <a:pt x="5386" y="1264"/>
                    <a:pt x="5140" y="949"/>
                    <a:pt x="4840" y="692"/>
                  </a:cubicBezTo>
                  <a:lnTo>
                    <a:pt x="4377" y="1253"/>
                  </a:lnTo>
                  <a:cubicBezTo>
                    <a:pt x="4156" y="1056"/>
                    <a:pt x="3894" y="911"/>
                    <a:pt x="3610" y="828"/>
                  </a:cubicBezTo>
                  <a:lnTo>
                    <a:pt x="3852" y="139"/>
                  </a:lnTo>
                  <a:cubicBezTo>
                    <a:pt x="3562" y="47"/>
                    <a:pt x="3260" y="0"/>
                    <a:pt x="2957" y="0"/>
                  </a:cubicBez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8604718" y="1433800"/>
              <a:ext cx="315877" cy="315892"/>
            </a:xfrm>
            <a:custGeom>
              <a:rect b="b" l="l" r="r" t="t"/>
              <a:pathLst>
                <a:path extrusionOk="0" h="5907" w="5907">
                  <a:moveTo>
                    <a:pt x="2972" y="1354"/>
                  </a:moveTo>
                  <a:cubicBezTo>
                    <a:pt x="3108" y="1354"/>
                    <a:pt x="3245" y="1371"/>
                    <a:pt x="3379" y="1407"/>
                  </a:cubicBezTo>
                  <a:cubicBezTo>
                    <a:pt x="4020" y="1579"/>
                    <a:pt x="4496" y="2149"/>
                    <a:pt x="4555" y="2809"/>
                  </a:cubicBezTo>
                  <a:cubicBezTo>
                    <a:pt x="4614" y="3475"/>
                    <a:pt x="4236" y="4124"/>
                    <a:pt x="3628" y="4402"/>
                  </a:cubicBezTo>
                  <a:cubicBezTo>
                    <a:pt x="3418" y="4498"/>
                    <a:pt x="3195" y="4544"/>
                    <a:pt x="2974" y="4544"/>
                  </a:cubicBezTo>
                  <a:cubicBezTo>
                    <a:pt x="2469" y="4544"/>
                    <a:pt x="1973" y="4306"/>
                    <a:pt x="1667" y="3881"/>
                  </a:cubicBezTo>
                  <a:cubicBezTo>
                    <a:pt x="1280" y="3342"/>
                    <a:pt x="1271" y="2597"/>
                    <a:pt x="1645" y="2048"/>
                  </a:cubicBezTo>
                  <a:cubicBezTo>
                    <a:pt x="1946" y="1609"/>
                    <a:pt x="2452" y="1354"/>
                    <a:pt x="2972" y="1354"/>
                  </a:cubicBezTo>
                  <a:close/>
                  <a:moveTo>
                    <a:pt x="2938" y="1"/>
                  </a:moveTo>
                  <a:cubicBezTo>
                    <a:pt x="2676" y="1"/>
                    <a:pt x="2415" y="36"/>
                    <a:pt x="2164" y="105"/>
                  </a:cubicBezTo>
                  <a:cubicBezTo>
                    <a:pt x="2042" y="139"/>
                    <a:pt x="1923" y="183"/>
                    <a:pt x="1807" y="233"/>
                  </a:cubicBezTo>
                  <a:lnTo>
                    <a:pt x="2105" y="912"/>
                  </a:lnTo>
                  <a:cubicBezTo>
                    <a:pt x="1833" y="1029"/>
                    <a:pt x="1586" y="1199"/>
                    <a:pt x="1381" y="1414"/>
                  </a:cubicBezTo>
                  <a:lnTo>
                    <a:pt x="862" y="878"/>
                  </a:lnTo>
                  <a:cubicBezTo>
                    <a:pt x="585" y="1157"/>
                    <a:pt x="367" y="1488"/>
                    <a:pt x="218" y="1852"/>
                  </a:cubicBezTo>
                  <a:lnTo>
                    <a:pt x="913" y="2121"/>
                  </a:lnTo>
                  <a:cubicBezTo>
                    <a:pt x="823" y="2338"/>
                    <a:pt x="770" y="2568"/>
                    <a:pt x="754" y="2802"/>
                  </a:cubicBezTo>
                  <a:cubicBezTo>
                    <a:pt x="749" y="2865"/>
                    <a:pt x="755" y="2926"/>
                    <a:pt x="756" y="2988"/>
                  </a:cubicBezTo>
                  <a:lnTo>
                    <a:pt x="0" y="2978"/>
                  </a:lnTo>
                  <a:lnTo>
                    <a:pt x="0" y="2978"/>
                  </a:lnTo>
                  <a:cubicBezTo>
                    <a:pt x="6" y="3374"/>
                    <a:pt x="89" y="3764"/>
                    <a:pt x="249" y="4127"/>
                  </a:cubicBezTo>
                  <a:lnTo>
                    <a:pt x="935" y="3823"/>
                  </a:lnTo>
                  <a:cubicBezTo>
                    <a:pt x="1053" y="4092"/>
                    <a:pt x="1222" y="4335"/>
                    <a:pt x="1434" y="4539"/>
                  </a:cubicBezTo>
                  <a:lnTo>
                    <a:pt x="893" y="5066"/>
                  </a:lnTo>
                  <a:cubicBezTo>
                    <a:pt x="1154" y="5324"/>
                    <a:pt x="1461" y="5531"/>
                    <a:pt x="1798" y="5676"/>
                  </a:cubicBezTo>
                  <a:cubicBezTo>
                    <a:pt x="1821" y="5686"/>
                    <a:pt x="1843" y="5693"/>
                    <a:pt x="1866" y="5701"/>
                  </a:cubicBezTo>
                  <a:lnTo>
                    <a:pt x="2137" y="5001"/>
                  </a:lnTo>
                  <a:cubicBezTo>
                    <a:pt x="2395" y="5104"/>
                    <a:pt x="2669" y="5156"/>
                    <a:pt x="2945" y="5156"/>
                  </a:cubicBezTo>
                  <a:cubicBezTo>
                    <a:pt x="2963" y="5156"/>
                    <a:pt x="2980" y="5156"/>
                    <a:pt x="2998" y="5156"/>
                  </a:cubicBezTo>
                  <a:lnTo>
                    <a:pt x="2998" y="5156"/>
                  </a:lnTo>
                  <a:lnTo>
                    <a:pt x="2991" y="5906"/>
                  </a:lnTo>
                  <a:cubicBezTo>
                    <a:pt x="3380" y="5900"/>
                    <a:pt x="3765" y="5818"/>
                    <a:pt x="4123" y="5666"/>
                  </a:cubicBezTo>
                  <a:lnTo>
                    <a:pt x="3813" y="4987"/>
                  </a:lnTo>
                  <a:cubicBezTo>
                    <a:pt x="4090" y="4874"/>
                    <a:pt x="4342" y="4704"/>
                    <a:pt x="4551" y="4491"/>
                  </a:cubicBezTo>
                  <a:lnTo>
                    <a:pt x="5065" y="5027"/>
                  </a:lnTo>
                  <a:cubicBezTo>
                    <a:pt x="5088" y="5006"/>
                    <a:pt x="5111" y="4984"/>
                    <a:pt x="5133" y="4960"/>
                  </a:cubicBezTo>
                  <a:cubicBezTo>
                    <a:pt x="5378" y="4694"/>
                    <a:pt x="5570" y="4383"/>
                    <a:pt x="5702" y="4046"/>
                  </a:cubicBezTo>
                  <a:lnTo>
                    <a:pt x="5015" y="3779"/>
                  </a:lnTo>
                  <a:cubicBezTo>
                    <a:pt x="5123" y="3506"/>
                    <a:pt x="5177" y="3213"/>
                    <a:pt x="5173" y="2919"/>
                  </a:cubicBezTo>
                  <a:lnTo>
                    <a:pt x="5173" y="2919"/>
                  </a:lnTo>
                  <a:lnTo>
                    <a:pt x="5907" y="2942"/>
                  </a:lnTo>
                  <a:cubicBezTo>
                    <a:pt x="5906" y="2543"/>
                    <a:pt x="5825" y="2149"/>
                    <a:pt x="5669" y="1781"/>
                  </a:cubicBezTo>
                  <a:lnTo>
                    <a:pt x="4999" y="2081"/>
                  </a:lnTo>
                  <a:cubicBezTo>
                    <a:pt x="4886" y="1805"/>
                    <a:pt x="4714" y="1557"/>
                    <a:pt x="4495" y="1355"/>
                  </a:cubicBezTo>
                  <a:lnTo>
                    <a:pt x="5022" y="839"/>
                  </a:lnTo>
                  <a:cubicBezTo>
                    <a:pt x="4743" y="572"/>
                    <a:pt x="4417" y="361"/>
                    <a:pt x="4059" y="218"/>
                  </a:cubicBezTo>
                  <a:lnTo>
                    <a:pt x="3799" y="907"/>
                  </a:lnTo>
                  <a:cubicBezTo>
                    <a:pt x="3530" y="798"/>
                    <a:pt x="3242" y="741"/>
                    <a:pt x="2952" y="741"/>
                  </a:cubicBezTo>
                  <a:cubicBezTo>
                    <a:pt x="2944" y="741"/>
                    <a:pt x="2937" y="741"/>
                    <a:pt x="2929" y="741"/>
                  </a:cubicBezTo>
                  <a:lnTo>
                    <a:pt x="2938" y="1"/>
                  </a:lnTo>
                  <a:close/>
                </a:path>
              </a:pathLst>
            </a:custGeom>
            <a:solidFill>
              <a:srgbClr val="B7B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30" name="Google Shape;163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075" y="1154600"/>
            <a:ext cx="3340800" cy="25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5"/>
          <p:cNvSpPr txBox="1"/>
          <p:nvPr>
            <p:ph idx="1" type="subTitle"/>
          </p:nvPr>
        </p:nvSpPr>
        <p:spPr>
          <a:xfrm>
            <a:off x="627975" y="1473575"/>
            <a:ext cx="45771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Limitata raccolta d’informazioni riguardo alla macchina virtuale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Informazioni fornite dall’autore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Screenshoot 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Indizi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Informazioni ricavate: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Sistema operativo: Debian GNU/Linux 10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Linguaggio lato server: PHP</a:t>
            </a:r>
            <a:endParaRPr sz="1200"/>
          </a:p>
          <a:p>
            <a:pPr indent="-266700" lvl="0" marL="457200" rtl="0" algn="just">
              <a:spcBef>
                <a:spcPts val="0"/>
              </a:spcBef>
              <a:spcAft>
                <a:spcPts val="0"/>
              </a:spcAft>
              <a:buSzPts val="600"/>
              <a:buChar char="-"/>
            </a:pPr>
            <a:r>
              <a:rPr lang="en" sz="1200"/>
              <a:t>Macchina ispirata alla vulnerabilità phpIPAM 1.1.010</a:t>
            </a:r>
            <a:endParaRPr sz="1200"/>
          </a:p>
        </p:txBody>
      </p:sp>
      <p:sp>
        <p:nvSpPr>
          <p:cNvPr id="1636" name="Google Shape;1636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GATHERING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637" name="Google Shape;16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475" y="1406498"/>
            <a:ext cx="2450100" cy="24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DISCOVERY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643" name="Google Shape;16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775" y="2156617"/>
            <a:ext cx="5656450" cy="145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4" name="Google Shape;1644;p36"/>
          <p:cNvSpPr txBox="1"/>
          <p:nvPr/>
        </p:nvSpPr>
        <p:spPr>
          <a:xfrm>
            <a:off x="831875" y="1300825"/>
            <a:ext cx="680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Cerchiamo di individuare la macchina target e di ottenere il suo indirizzo IP utilizziamo il tool netdiscover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45" name="Google Shape;1645;p36"/>
          <p:cNvSpPr/>
          <p:nvPr/>
        </p:nvSpPr>
        <p:spPr>
          <a:xfrm>
            <a:off x="1803575" y="3438517"/>
            <a:ext cx="5181000" cy="176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thical Hacking Workshop">
  <a:themeElements>
    <a:clrScheme name="Simple Light">
      <a:dk1>
        <a:srgbClr val="091B33"/>
      </a:dk1>
      <a:lt1>
        <a:srgbClr val="FFFFFF"/>
      </a:lt1>
      <a:dk2>
        <a:srgbClr val="6B49ED"/>
      </a:dk2>
      <a:lt2>
        <a:srgbClr val="D2D7FF"/>
      </a:lt2>
      <a:accent1>
        <a:srgbClr val="EC5A00"/>
      </a:accent1>
      <a:accent2>
        <a:srgbClr val="FFA403"/>
      </a:accent2>
      <a:accent3>
        <a:srgbClr val="EF9A60"/>
      </a:accent3>
      <a:accent4>
        <a:srgbClr val="FFE1E0"/>
      </a:accent4>
      <a:accent5>
        <a:srgbClr val="D9DDFF"/>
      </a:accent5>
      <a:accent6>
        <a:srgbClr val="FFFFFF"/>
      </a:accent6>
      <a:hlink>
        <a:srgbClr val="091B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